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028113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8626D-E16A-4BF9-9C06-1DE877B24AB7}" type="datetimeFigureOut">
              <a:rPr lang="es-PE" smtClean="0"/>
              <a:t>03/07/2012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8F63-ECF5-451C-84EE-ED2B50D6F0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486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8626D-E16A-4BF9-9C06-1DE877B24AB7}" type="datetimeFigureOut">
              <a:rPr lang="es-PE" smtClean="0"/>
              <a:t>03/07/2012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18F63-ECF5-451C-84EE-ED2B50D6F0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290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351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6354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600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70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9535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3797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8179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63843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8820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9607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30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4725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6801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pt-BR" b="1" smtClean="0">
                <a:solidFill>
                  <a:srgbClr val="002060"/>
                </a:solidFill>
                <a:latin typeface="Calibri" pitchFamily="34" charset="0"/>
              </a:rPr>
              <a:t>Joel y el clamor por </a:t>
            </a:r>
            <a:br>
              <a:rPr lang="pt-BR" b="1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pt-BR" b="1" smtClean="0">
                <a:solidFill>
                  <a:srgbClr val="002060"/>
                </a:solidFill>
                <a:latin typeface="Calibri" pitchFamily="34" charset="0"/>
              </a:rPr>
              <a:t>las lluvias</a:t>
            </a:r>
            <a:endParaRPr lang="pt-BR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3343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5685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2373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s-ES_tradnl" sz="3200" b="1" spc="150" smtClean="0">
                <a:ln w="11430"/>
                <a:solidFill>
                  <a:srgbClr val="002060"/>
                </a:solidFill>
                <a:latin typeface="Calibri" pitchFamily="34" charset="0"/>
              </a:rPr>
              <a:t>La obra terminará mayor </a:t>
            </a:r>
            <a:br>
              <a:rPr lang="es-ES_tradnl" sz="3200" b="1" spc="150" smtClean="0">
                <a:ln w="11430"/>
                <a:solidFill>
                  <a:srgbClr val="002060"/>
                </a:solidFill>
                <a:latin typeface="Calibri" pitchFamily="34" charset="0"/>
              </a:rPr>
            </a:br>
            <a:r>
              <a:rPr lang="es-ES_tradnl" sz="3200" b="1" spc="150" smtClean="0">
                <a:ln w="11430"/>
                <a:solidFill>
                  <a:srgbClr val="002060"/>
                </a:solidFill>
                <a:latin typeface="Calibri" pitchFamily="34" charset="0"/>
              </a:rPr>
              <a:t>que al inicio</a:t>
            </a:r>
            <a:endParaRPr lang="es-ES_tradnl" sz="3200" b="1" spc="150" dirty="0" smtClean="0">
              <a:ln w="11430"/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6255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s-ES_tradnl" sz="40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Arial Black"/>
              </a:rPr>
              <a:t>Porqué los apóstoles recibieron la lluvia temprana?</a:t>
            </a:r>
            <a:r>
              <a:rPr lang="pt-BR" sz="40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Arial Black"/>
              </a:rPr>
              <a:t/>
            </a:r>
            <a:br>
              <a:rPr lang="pt-BR" sz="40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Arial Black"/>
              </a:rPr>
            </a:br>
            <a:endParaRPr lang="pt-BR" sz="4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Arial Black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3737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1924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4180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Presentación en pantalla (4:3)</PresentationFormat>
  <Paragraphs>3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Presentación de PowerPoint</vt:lpstr>
      <vt:lpstr>Presentación de PowerPoint</vt:lpstr>
      <vt:lpstr>Joel y el clamor por  las lluvias</vt:lpstr>
      <vt:lpstr>Presentación de PowerPoint</vt:lpstr>
      <vt:lpstr>Presentación de PowerPoint</vt:lpstr>
      <vt:lpstr>La obra terminará mayor  que al inicio</vt:lpstr>
      <vt:lpstr>Porqué los apóstoles recibieron la lluvia temprana?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Elías Torres</dc:creator>
  <cp:lastModifiedBy>Elías Torres</cp:lastModifiedBy>
  <cp:revision>1</cp:revision>
  <dcterms:created xsi:type="dcterms:W3CDTF">2012-07-03T15:13:06Z</dcterms:created>
  <dcterms:modified xsi:type="dcterms:W3CDTF">2012-07-03T15:13:06Z</dcterms:modified>
</cp:coreProperties>
</file>