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59" r:id="rId4"/>
    <p:sldId id="260" r:id="rId5"/>
    <p:sldId id="258" r:id="rId6"/>
    <p:sldId id="261" r:id="rId7"/>
    <p:sldId id="262" r:id="rId8"/>
    <p:sldId id="263" r:id="rId9"/>
    <p:sldId id="264" r:id="rId10"/>
    <p:sldId id="265" r:id="rId11"/>
    <p:sldId id="266" r:id="rId12"/>
    <p:sldId id="291" r:id="rId13"/>
    <p:sldId id="267" r:id="rId14"/>
    <p:sldId id="268" r:id="rId15"/>
    <p:sldId id="269" r:id="rId16"/>
    <p:sldId id="270" r:id="rId17"/>
    <p:sldId id="271" r:id="rId18"/>
    <p:sldId id="272" r:id="rId19"/>
    <p:sldId id="273" r:id="rId20"/>
    <p:sldId id="274" r:id="rId21"/>
    <p:sldId id="292" r:id="rId22"/>
    <p:sldId id="275" r:id="rId23"/>
    <p:sldId id="276" r:id="rId24"/>
    <p:sldId id="278" r:id="rId25"/>
    <p:sldId id="277" r:id="rId26"/>
    <p:sldId id="279" r:id="rId27"/>
    <p:sldId id="299" r:id="rId28"/>
    <p:sldId id="280" r:id="rId29"/>
    <p:sldId id="281" r:id="rId30"/>
    <p:sldId id="282" r:id="rId31"/>
    <p:sldId id="283" r:id="rId32"/>
    <p:sldId id="293" r:id="rId33"/>
    <p:sldId id="285" r:id="rId34"/>
    <p:sldId id="287" r:id="rId35"/>
    <p:sldId id="286" r:id="rId36"/>
    <p:sldId id="288" r:id="rId37"/>
    <p:sldId id="289" r:id="rId38"/>
    <p:sldId id="294" r:id="rId39"/>
    <p:sldId id="295" r:id="rId40"/>
    <p:sldId id="296" r:id="rId41"/>
    <p:sldId id="297" r:id="rId42"/>
    <p:sldId id="298" r:id="rId4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5FA26"/>
    <a:srgbClr val="FEFA60"/>
    <a:srgbClr val="FCFC96"/>
    <a:srgbClr val="FFFF66"/>
    <a:srgbClr val="FF6600"/>
    <a:srgbClr val="E7E200"/>
    <a:srgbClr val="7A0C0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860" autoAdjust="0"/>
  </p:normalViewPr>
  <p:slideViewPr>
    <p:cSldViewPr>
      <p:cViewPr varScale="1">
        <p:scale>
          <a:sx n="93" d="100"/>
          <a:sy n="93" d="100"/>
        </p:scale>
        <p:origin x="-420"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448217-BB16-4738-B980-7BEBE749326E}" type="datetimeFigureOut">
              <a:rPr lang="pt-BR" smtClean="0"/>
              <a:pPr/>
              <a:t>09/05/2012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9D33B7-E7E0-47E4-B0D5-92F7C4E83B80}" type="slidenum">
              <a:rPr lang="pt-BR" smtClean="0"/>
              <a:pPr/>
              <a:t>‹nº›</a:t>
            </a:fld>
            <a:endParaRPr lang="pt-BR"/>
          </a:p>
        </p:txBody>
      </p:sp>
    </p:spTree>
    <p:extLst>
      <p:ext uri="{BB962C8B-B14F-4D97-AF65-F5344CB8AC3E}">
        <p14:creationId xmlns="" xmlns:p14="http://schemas.microsoft.com/office/powerpoint/2010/main" val="2947760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7</a:t>
            </a:fld>
            <a:endParaRPr lang="pt-BR"/>
          </a:p>
        </p:txBody>
      </p:sp>
    </p:spTree>
    <p:extLst>
      <p:ext uri="{BB962C8B-B14F-4D97-AF65-F5344CB8AC3E}">
        <p14:creationId xmlns="" xmlns:p14="http://schemas.microsoft.com/office/powerpoint/2010/main" val="1086751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ea typeface="ＭＳ Ｐゴシック" pitchFamily="34" charset="-128"/>
            </a:endParaRPr>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17</a:t>
            </a:fld>
            <a:endParaRPr lang="pt-BR"/>
          </a:p>
        </p:txBody>
      </p:sp>
    </p:spTree>
    <p:extLst>
      <p:ext uri="{BB962C8B-B14F-4D97-AF65-F5344CB8AC3E}">
        <p14:creationId xmlns="" xmlns:p14="http://schemas.microsoft.com/office/powerpoint/2010/main" val="579318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ea typeface="ＭＳ Ｐゴシック" pitchFamily="34" charset="-128"/>
            </a:endParaRPr>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18</a:t>
            </a:fld>
            <a:endParaRPr lang="pt-BR"/>
          </a:p>
        </p:txBody>
      </p:sp>
    </p:spTree>
    <p:extLst>
      <p:ext uri="{BB962C8B-B14F-4D97-AF65-F5344CB8AC3E}">
        <p14:creationId xmlns="" xmlns:p14="http://schemas.microsoft.com/office/powerpoint/2010/main" val="579318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ea typeface="ＭＳ Ｐゴシック" pitchFamily="34" charset="-128"/>
            </a:endParaRPr>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19</a:t>
            </a:fld>
            <a:endParaRPr lang="pt-BR"/>
          </a:p>
        </p:txBody>
      </p:sp>
    </p:spTree>
    <p:extLst>
      <p:ext uri="{BB962C8B-B14F-4D97-AF65-F5344CB8AC3E}">
        <p14:creationId xmlns="" xmlns:p14="http://schemas.microsoft.com/office/powerpoint/2010/main" val="579318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ea typeface="ＭＳ Ｐゴシック" pitchFamily="34" charset="-128"/>
            </a:endParaRPr>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20</a:t>
            </a:fld>
            <a:endParaRPr lang="pt-BR"/>
          </a:p>
        </p:txBody>
      </p:sp>
    </p:spTree>
    <p:extLst>
      <p:ext uri="{BB962C8B-B14F-4D97-AF65-F5344CB8AC3E}">
        <p14:creationId xmlns="" xmlns:p14="http://schemas.microsoft.com/office/powerpoint/2010/main" val="579318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ea typeface="ＭＳ Ｐゴシック" pitchFamily="34" charset="-128"/>
            </a:endParaRPr>
          </a:p>
          <a:p>
            <a:endParaRPr lang="pt-BR" dirty="0" smtClean="0">
              <a:ea typeface="ＭＳ Ｐゴシック" pitchFamily="34" charset="-128"/>
            </a:endParaRPr>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22</a:t>
            </a:fld>
            <a:endParaRPr lang="pt-BR"/>
          </a:p>
        </p:txBody>
      </p:sp>
    </p:spTree>
    <p:extLst>
      <p:ext uri="{BB962C8B-B14F-4D97-AF65-F5344CB8AC3E}">
        <p14:creationId xmlns="" xmlns:p14="http://schemas.microsoft.com/office/powerpoint/2010/main" val="579318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ea typeface="ＭＳ Ｐゴシック" pitchFamily="34" charset="-128"/>
            </a:endParaRPr>
          </a:p>
          <a:p>
            <a:endParaRPr lang="pt-BR" dirty="0" smtClean="0">
              <a:ea typeface="ＭＳ Ｐゴシック" pitchFamily="34" charset="-128"/>
            </a:endParaRPr>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23</a:t>
            </a:fld>
            <a:endParaRPr lang="pt-BR"/>
          </a:p>
        </p:txBody>
      </p:sp>
    </p:spTree>
    <p:extLst>
      <p:ext uri="{BB962C8B-B14F-4D97-AF65-F5344CB8AC3E}">
        <p14:creationId xmlns="" xmlns:p14="http://schemas.microsoft.com/office/powerpoint/2010/main" val="579318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ea typeface="ＭＳ Ｐゴシック" pitchFamily="34" charset="-128"/>
            </a:endParaRPr>
          </a:p>
          <a:p>
            <a:endParaRPr lang="pt-BR" dirty="0" smtClean="0">
              <a:ea typeface="ＭＳ Ｐゴシック" pitchFamily="34" charset="-128"/>
            </a:endParaRPr>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25</a:t>
            </a:fld>
            <a:endParaRPr lang="pt-BR"/>
          </a:p>
        </p:txBody>
      </p:sp>
    </p:spTree>
    <p:extLst>
      <p:ext uri="{BB962C8B-B14F-4D97-AF65-F5344CB8AC3E}">
        <p14:creationId xmlns="" xmlns:p14="http://schemas.microsoft.com/office/powerpoint/2010/main" val="579318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ea typeface="ＭＳ Ｐゴシック" pitchFamily="34" charset="-128"/>
            </a:endParaRPr>
          </a:p>
          <a:p>
            <a:endParaRPr lang="pt-BR" dirty="0" smtClean="0">
              <a:ea typeface="ＭＳ Ｐゴシック" pitchFamily="34" charset="-128"/>
            </a:endParaRPr>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26</a:t>
            </a:fld>
            <a:endParaRPr lang="pt-BR"/>
          </a:p>
        </p:txBody>
      </p:sp>
    </p:spTree>
    <p:extLst>
      <p:ext uri="{BB962C8B-B14F-4D97-AF65-F5344CB8AC3E}">
        <p14:creationId xmlns="" xmlns:p14="http://schemas.microsoft.com/office/powerpoint/2010/main" val="579318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ea typeface="ＭＳ Ｐゴシック" pitchFamily="34" charset="-128"/>
            </a:endParaRPr>
          </a:p>
          <a:p>
            <a:endParaRPr lang="pt-BR" dirty="0" smtClean="0">
              <a:ea typeface="ＭＳ Ｐゴシック" pitchFamily="34" charset="-128"/>
            </a:endParaRPr>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27</a:t>
            </a:fld>
            <a:endParaRPr lang="pt-BR"/>
          </a:p>
        </p:txBody>
      </p:sp>
    </p:spTree>
    <p:extLst>
      <p:ext uri="{BB962C8B-B14F-4D97-AF65-F5344CB8AC3E}">
        <p14:creationId xmlns="" xmlns:p14="http://schemas.microsoft.com/office/powerpoint/2010/main" val="579318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ea typeface="ＭＳ Ｐゴシック" pitchFamily="34" charset="-128"/>
            </a:endParaRPr>
          </a:p>
          <a:p>
            <a:endParaRPr lang="pt-BR" dirty="0" smtClean="0">
              <a:ea typeface="ＭＳ Ｐゴシック" pitchFamily="34" charset="-128"/>
            </a:endParaRPr>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28</a:t>
            </a:fld>
            <a:endParaRPr lang="pt-BR"/>
          </a:p>
        </p:txBody>
      </p:sp>
    </p:spTree>
    <p:extLst>
      <p:ext uri="{BB962C8B-B14F-4D97-AF65-F5344CB8AC3E}">
        <p14:creationId xmlns="" xmlns:p14="http://schemas.microsoft.com/office/powerpoint/2010/main" val="579318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8</a:t>
            </a:fld>
            <a:endParaRPr lang="pt-BR"/>
          </a:p>
        </p:txBody>
      </p:sp>
    </p:spTree>
    <p:extLst>
      <p:ext uri="{BB962C8B-B14F-4D97-AF65-F5344CB8AC3E}">
        <p14:creationId xmlns="" xmlns:p14="http://schemas.microsoft.com/office/powerpoint/2010/main" val="579318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ea typeface="ＭＳ Ｐゴシック" pitchFamily="34" charset="-128"/>
            </a:endParaRPr>
          </a:p>
          <a:p>
            <a:endParaRPr lang="pt-BR" dirty="0" smtClean="0">
              <a:ea typeface="ＭＳ Ｐゴシック" pitchFamily="34" charset="-128"/>
            </a:endParaRPr>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29</a:t>
            </a:fld>
            <a:endParaRPr lang="pt-BR"/>
          </a:p>
        </p:txBody>
      </p:sp>
    </p:spTree>
    <p:extLst>
      <p:ext uri="{BB962C8B-B14F-4D97-AF65-F5344CB8AC3E}">
        <p14:creationId xmlns="" xmlns:p14="http://schemas.microsoft.com/office/powerpoint/2010/main" val="579318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ea typeface="ＭＳ Ｐゴシック" pitchFamily="34" charset="-128"/>
            </a:endParaRPr>
          </a:p>
          <a:p>
            <a:endParaRPr lang="pt-BR" dirty="0" smtClean="0">
              <a:ea typeface="ＭＳ Ｐゴシック" pitchFamily="34" charset="-128"/>
            </a:endParaRPr>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30</a:t>
            </a:fld>
            <a:endParaRPr lang="pt-BR"/>
          </a:p>
        </p:txBody>
      </p:sp>
    </p:spTree>
    <p:extLst>
      <p:ext uri="{BB962C8B-B14F-4D97-AF65-F5344CB8AC3E}">
        <p14:creationId xmlns="" xmlns:p14="http://schemas.microsoft.com/office/powerpoint/2010/main" val="579318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ea typeface="ＭＳ Ｐゴシック" pitchFamily="34" charset="-128"/>
            </a:endParaRPr>
          </a:p>
          <a:p>
            <a:endParaRPr lang="pt-BR" dirty="0" smtClean="0">
              <a:ea typeface="ＭＳ Ｐゴシック" pitchFamily="34" charset="-128"/>
            </a:endParaRPr>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31</a:t>
            </a:fld>
            <a:endParaRPr lang="pt-BR"/>
          </a:p>
        </p:txBody>
      </p:sp>
    </p:spTree>
    <p:extLst>
      <p:ext uri="{BB962C8B-B14F-4D97-AF65-F5344CB8AC3E}">
        <p14:creationId xmlns="" xmlns:p14="http://schemas.microsoft.com/office/powerpoint/2010/main" val="579318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ea typeface="ＭＳ Ｐゴシック" pitchFamily="34" charset="-128"/>
            </a:endParaRPr>
          </a:p>
          <a:p>
            <a:endParaRPr lang="pt-BR" dirty="0" smtClean="0">
              <a:ea typeface="ＭＳ Ｐゴシック" pitchFamily="34" charset="-128"/>
            </a:endParaRPr>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32</a:t>
            </a:fld>
            <a:endParaRPr lang="pt-BR"/>
          </a:p>
        </p:txBody>
      </p:sp>
    </p:spTree>
    <p:extLst>
      <p:ext uri="{BB962C8B-B14F-4D97-AF65-F5344CB8AC3E}">
        <p14:creationId xmlns="" xmlns:p14="http://schemas.microsoft.com/office/powerpoint/2010/main" val="579318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ea typeface="ＭＳ Ｐゴシック" pitchFamily="34" charset="-128"/>
            </a:endParaRPr>
          </a:p>
          <a:p>
            <a:endParaRPr lang="pt-BR" dirty="0" smtClean="0">
              <a:ea typeface="ＭＳ Ｐゴシック" pitchFamily="34" charset="-128"/>
            </a:endParaRPr>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33</a:t>
            </a:fld>
            <a:endParaRPr lang="pt-BR"/>
          </a:p>
        </p:txBody>
      </p:sp>
    </p:spTree>
    <p:extLst>
      <p:ext uri="{BB962C8B-B14F-4D97-AF65-F5344CB8AC3E}">
        <p14:creationId xmlns="" xmlns:p14="http://schemas.microsoft.com/office/powerpoint/2010/main" val="5793187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ea typeface="ＭＳ Ｐゴシック" pitchFamily="34" charset="-128"/>
            </a:endParaRPr>
          </a:p>
          <a:p>
            <a:endParaRPr lang="pt-BR" dirty="0" smtClean="0">
              <a:ea typeface="ＭＳ Ｐゴシック" pitchFamily="34" charset="-128"/>
            </a:endParaRPr>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35</a:t>
            </a:fld>
            <a:endParaRPr lang="pt-BR"/>
          </a:p>
        </p:txBody>
      </p:sp>
    </p:spTree>
    <p:extLst>
      <p:ext uri="{BB962C8B-B14F-4D97-AF65-F5344CB8AC3E}">
        <p14:creationId xmlns="" xmlns:p14="http://schemas.microsoft.com/office/powerpoint/2010/main" val="5793187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ea typeface="ＭＳ Ｐゴシック" pitchFamily="34" charset="-128"/>
            </a:endParaRPr>
          </a:p>
          <a:p>
            <a:endParaRPr lang="pt-BR" dirty="0" smtClean="0">
              <a:ea typeface="ＭＳ Ｐゴシック" pitchFamily="34" charset="-128"/>
            </a:endParaRPr>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36</a:t>
            </a:fld>
            <a:endParaRPr lang="pt-BR"/>
          </a:p>
        </p:txBody>
      </p:sp>
    </p:spTree>
    <p:extLst>
      <p:ext uri="{BB962C8B-B14F-4D97-AF65-F5344CB8AC3E}">
        <p14:creationId xmlns="" xmlns:p14="http://schemas.microsoft.com/office/powerpoint/2010/main" val="579318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ea typeface="ＭＳ Ｐゴシック" pitchFamily="34" charset="-128"/>
            </a:endParaRPr>
          </a:p>
          <a:p>
            <a:endParaRPr lang="pt-BR" dirty="0" smtClean="0">
              <a:ea typeface="ＭＳ Ｐゴシック" pitchFamily="34" charset="-128"/>
            </a:endParaRPr>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37</a:t>
            </a:fld>
            <a:endParaRPr lang="pt-BR"/>
          </a:p>
        </p:txBody>
      </p:sp>
    </p:spTree>
    <p:extLst>
      <p:ext uri="{BB962C8B-B14F-4D97-AF65-F5344CB8AC3E}">
        <p14:creationId xmlns="" xmlns:p14="http://schemas.microsoft.com/office/powerpoint/2010/main" val="5793187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ea typeface="ＭＳ Ｐゴシック" pitchFamily="34" charset="-128"/>
            </a:endParaRPr>
          </a:p>
          <a:p>
            <a:endParaRPr lang="pt-BR" dirty="0" smtClean="0">
              <a:ea typeface="ＭＳ Ｐゴシック" pitchFamily="34" charset="-128"/>
            </a:endParaRPr>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38</a:t>
            </a:fld>
            <a:endParaRPr lang="pt-BR"/>
          </a:p>
        </p:txBody>
      </p:sp>
    </p:spTree>
    <p:extLst>
      <p:ext uri="{BB962C8B-B14F-4D97-AF65-F5344CB8AC3E}">
        <p14:creationId xmlns="" xmlns:p14="http://schemas.microsoft.com/office/powerpoint/2010/main" val="579318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ea typeface="ＭＳ Ｐゴシック" pitchFamily="34" charset="-128"/>
            </a:endParaRPr>
          </a:p>
          <a:p>
            <a:endParaRPr lang="pt-BR" dirty="0" smtClean="0">
              <a:ea typeface="ＭＳ Ｐゴシック" pitchFamily="34" charset="-128"/>
            </a:endParaRPr>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39</a:t>
            </a:fld>
            <a:endParaRPr lang="pt-BR"/>
          </a:p>
        </p:txBody>
      </p:sp>
    </p:spTree>
    <p:extLst>
      <p:ext uri="{BB962C8B-B14F-4D97-AF65-F5344CB8AC3E}">
        <p14:creationId xmlns="" xmlns:p14="http://schemas.microsoft.com/office/powerpoint/2010/main" val="579318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9</a:t>
            </a:fld>
            <a:endParaRPr lang="pt-BR"/>
          </a:p>
        </p:txBody>
      </p:sp>
    </p:spTree>
    <p:extLst>
      <p:ext uri="{BB962C8B-B14F-4D97-AF65-F5344CB8AC3E}">
        <p14:creationId xmlns="" xmlns:p14="http://schemas.microsoft.com/office/powerpoint/2010/main" val="5793187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ea typeface="ＭＳ Ｐゴシック" pitchFamily="34" charset="-128"/>
            </a:endParaRPr>
          </a:p>
          <a:p>
            <a:endParaRPr lang="pt-BR" dirty="0" smtClean="0">
              <a:ea typeface="ＭＳ Ｐゴシック" pitchFamily="34" charset="-128"/>
            </a:endParaRPr>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40</a:t>
            </a:fld>
            <a:endParaRPr lang="pt-BR"/>
          </a:p>
        </p:txBody>
      </p:sp>
    </p:spTree>
    <p:extLst>
      <p:ext uri="{BB962C8B-B14F-4D97-AF65-F5344CB8AC3E}">
        <p14:creationId xmlns="" xmlns:p14="http://schemas.microsoft.com/office/powerpoint/2010/main" val="5793187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ea typeface="ＭＳ Ｐゴシック" pitchFamily="34" charset="-128"/>
            </a:endParaRPr>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41</a:t>
            </a:fld>
            <a:endParaRPr lang="pt-BR"/>
          </a:p>
        </p:txBody>
      </p:sp>
    </p:spTree>
    <p:extLst>
      <p:ext uri="{BB962C8B-B14F-4D97-AF65-F5344CB8AC3E}">
        <p14:creationId xmlns="" xmlns:p14="http://schemas.microsoft.com/office/powerpoint/2010/main" val="5793187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ea typeface="ＭＳ Ｐゴシック" pitchFamily="34" charset="-128"/>
            </a:endParaRPr>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42</a:t>
            </a:fld>
            <a:endParaRPr lang="pt-BR"/>
          </a:p>
        </p:txBody>
      </p:sp>
    </p:spTree>
    <p:extLst>
      <p:ext uri="{BB962C8B-B14F-4D97-AF65-F5344CB8AC3E}">
        <p14:creationId xmlns="" xmlns:p14="http://schemas.microsoft.com/office/powerpoint/2010/main" val="579318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ea typeface="ＭＳ Ｐゴシック" pitchFamily="34" charset="-128"/>
              </a:rPr>
              <a:t>Pescaria que exige muita paciência, além de promover o isolamento.</a:t>
            </a:r>
          </a:p>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10</a:t>
            </a:fld>
            <a:endParaRPr lang="pt-BR"/>
          </a:p>
        </p:txBody>
      </p:sp>
    </p:spTree>
    <p:extLst>
      <p:ext uri="{BB962C8B-B14F-4D97-AF65-F5344CB8AC3E}">
        <p14:creationId xmlns="" xmlns:p14="http://schemas.microsoft.com/office/powerpoint/2010/main" val="579318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ea typeface="ＭＳ Ｐゴシック" pitchFamily="34" charset="-128"/>
            </a:endParaRPr>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11</a:t>
            </a:fld>
            <a:endParaRPr lang="pt-BR"/>
          </a:p>
        </p:txBody>
      </p:sp>
    </p:spTree>
    <p:extLst>
      <p:ext uri="{BB962C8B-B14F-4D97-AF65-F5344CB8AC3E}">
        <p14:creationId xmlns="" xmlns:p14="http://schemas.microsoft.com/office/powerpoint/2010/main" val="579318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ea typeface="ＭＳ Ｐゴシック" pitchFamily="34" charset="-128"/>
            </a:endParaRPr>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12</a:t>
            </a:fld>
            <a:endParaRPr lang="pt-BR"/>
          </a:p>
        </p:txBody>
      </p:sp>
    </p:spTree>
    <p:extLst>
      <p:ext uri="{BB962C8B-B14F-4D97-AF65-F5344CB8AC3E}">
        <p14:creationId xmlns="" xmlns:p14="http://schemas.microsoft.com/office/powerpoint/2010/main" val="579318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ea typeface="ＭＳ Ｐゴシック" pitchFamily="34" charset="-128"/>
            </a:endParaRPr>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13</a:t>
            </a:fld>
            <a:endParaRPr lang="pt-BR"/>
          </a:p>
        </p:txBody>
      </p:sp>
    </p:spTree>
    <p:extLst>
      <p:ext uri="{BB962C8B-B14F-4D97-AF65-F5344CB8AC3E}">
        <p14:creationId xmlns="" xmlns:p14="http://schemas.microsoft.com/office/powerpoint/2010/main" val="579318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ea typeface="ＭＳ Ｐゴシック" pitchFamily="34" charset="-128"/>
            </a:endParaRPr>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14</a:t>
            </a:fld>
            <a:endParaRPr lang="pt-BR"/>
          </a:p>
        </p:txBody>
      </p:sp>
    </p:spTree>
    <p:extLst>
      <p:ext uri="{BB962C8B-B14F-4D97-AF65-F5344CB8AC3E}">
        <p14:creationId xmlns="" xmlns:p14="http://schemas.microsoft.com/office/powerpoint/2010/main" val="579318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ea typeface="ＭＳ Ｐゴシック" pitchFamily="34" charset="-128"/>
            </a:endParaRPr>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16</a:t>
            </a:fld>
            <a:endParaRPr lang="pt-BR"/>
          </a:p>
        </p:txBody>
      </p:sp>
    </p:spTree>
    <p:extLst>
      <p:ext uri="{BB962C8B-B14F-4D97-AF65-F5344CB8AC3E}">
        <p14:creationId xmlns="" xmlns:p14="http://schemas.microsoft.com/office/powerpoint/2010/main" val="579318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09/05/2012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22500960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09/05/2012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40209265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09/05/2012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33421882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09/05/2012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36683098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09/05/2012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34529738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6F20BD2A-00E1-4E1C-9412-DA0F803DD3EE}" type="datetimeFigureOut">
              <a:rPr lang="pt-BR" smtClean="0"/>
              <a:pPr/>
              <a:t>09/05/2012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24453276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6F20BD2A-00E1-4E1C-9412-DA0F803DD3EE}" type="datetimeFigureOut">
              <a:rPr lang="pt-BR" smtClean="0"/>
              <a:pPr/>
              <a:t>09/05/2012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18855920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6F20BD2A-00E1-4E1C-9412-DA0F803DD3EE}" type="datetimeFigureOut">
              <a:rPr lang="pt-BR" smtClean="0"/>
              <a:pPr/>
              <a:t>09/05/2012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22256631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F20BD2A-00E1-4E1C-9412-DA0F803DD3EE}" type="datetimeFigureOut">
              <a:rPr lang="pt-BR" smtClean="0"/>
              <a:pPr/>
              <a:t>09/05/2012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22274821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F20BD2A-00E1-4E1C-9412-DA0F803DD3EE}" type="datetimeFigureOut">
              <a:rPr lang="pt-BR" smtClean="0"/>
              <a:pPr/>
              <a:t>09/05/2012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34143729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F20BD2A-00E1-4E1C-9412-DA0F803DD3EE}" type="datetimeFigureOut">
              <a:rPr lang="pt-BR" smtClean="0"/>
              <a:pPr/>
              <a:t>09/05/2012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31958302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0BD2A-00E1-4E1C-9412-DA0F803DD3EE}" type="datetimeFigureOut">
              <a:rPr lang="pt-BR" smtClean="0"/>
              <a:pPr/>
              <a:t>09/05/2012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3400454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4528528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4050151" y="1264950"/>
            <a:ext cx="1007007" cy="584775"/>
          </a:xfrm>
          <a:prstGeom prst="rect">
            <a:avLst/>
          </a:prstGeom>
        </p:spPr>
        <p:txBody>
          <a:bodyPr wrap="none">
            <a:spAutoFit/>
          </a:bodyPr>
          <a:lstStyle/>
          <a:p>
            <a:pPr algn="ctr">
              <a:buFontTx/>
              <a:buNone/>
              <a:defRPr/>
            </a:pPr>
            <a:r>
              <a:rPr lang="pt-BR" sz="3200" b="1" dirty="0">
                <a:solidFill>
                  <a:srgbClr val="00B5E4"/>
                </a:solidFill>
                <a:effectLst>
                  <a:outerShdw blurRad="38100" dist="38100" dir="2700000" algn="tl">
                    <a:srgbClr val="000000"/>
                  </a:outerShdw>
                </a:effectLst>
                <a:latin typeface="Trebuchet MS"/>
                <a:cs typeface="Trebuchet MS"/>
              </a:rPr>
              <a:t>Vara</a:t>
            </a:r>
          </a:p>
        </p:txBody>
      </p:sp>
      <p:sp>
        <p:nvSpPr>
          <p:cNvPr id="5" name="Retângulo 4"/>
          <p:cNvSpPr/>
          <p:nvPr/>
        </p:nvSpPr>
        <p:spPr>
          <a:xfrm>
            <a:off x="3668713" y="4869160"/>
            <a:ext cx="1770036" cy="584775"/>
          </a:xfrm>
          <a:prstGeom prst="rect">
            <a:avLst/>
          </a:prstGeom>
        </p:spPr>
        <p:txBody>
          <a:bodyPr wrap="none">
            <a:spAutoFit/>
          </a:bodyPr>
          <a:lstStyle/>
          <a:p>
            <a:r>
              <a:rPr lang="pt-BR" sz="3200" b="1" dirty="0" err="1" smtClean="0">
                <a:solidFill>
                  <a:srgbClr val="00B5E4"/>
                </a:solidFill>
                <a:effectLst>
                  <a:outerShdw blurRad="38100" dist="38100" dir="2700000" algn="tl">
                    <a:schemeClr val="tx1"/>
                  </a:outerShdw>
                </a:effectLst>
                <a:latin typeface="Calibri" pitchFamily="34" charset="0"/>
              </a:rPr>
              <a:t>Paciencia</a:t>
            </a:r>
            <a:endParaRPr lang="pt-BR" sz="3200" b="1" dirty="0">
              <a:solidFill>
                <a:srgbClr val="00B5E4"/>
              </a:solidFill>
              <a:effectLst>
                <a:outerShdw blurRad="38100" dist="38100" dir="2700000" algn="tl">
                  <a:schemeClr val="tx1"/>
                </a:outerShdw>
              </a:effectLst>
              <a:latin typeface="Calibri" pitchFamily="34" charset="0"/>
            </a:endParaRPr>
          </a:p>
        </p:txBody>
      </p:sp>
      <p:sp>
        <p:nvSpPr>
          <p:cNvPr id="6" name="Retângulo 5"/>
          <p:cNvSpPr/>
          <p:nvPr/>
        </p:nvSpPr>
        <p:spPr>
          <a:xfrm>
            <a:off x="-108520" y="673532"/>
            <a:ext cx="9684568" cy="52322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pt-BR" altLang="ja-JP" sz="2800" b="1" dirty="0">
                <a:solidFill>
                  <a:schemeClr val="tx1"/>
                </a:solidFill>
                <a:latin typeface="Trebuchet MS" pitchFamily="34" charset="0"/>
                <a:ea typeface="ＭＳ Ｐゴシック" pitchFamily="34" charset="-128"/>
              </a:rPr>
              <a:t>LOS MÉTODOS DE PESCA</a:t>
            </a:r>
          </a:p>
        </p:txBody>
      </p:sp>
    </p:spTree>
    <p:extLst>
      <p:ext uri="{BB962C8B-B14F-4D97-AF65-F5344CB8AC3E}">
        <p14:creationId xmlns="" xmlns:p14="http://schemas.microsoft.com/office/powerpoint/2010/main" val="1214016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4117388" y="1124744"/>
            <a:ext cx="909223" cy="584775"/>
          </a:xfrm>
          <a:prstGeom prst="rect">
            <a:avLst/>
          </a:prstGeom>
        </p:spPr>
        <p:txBody>
          <a:bodyPr wrap="none">
            <a:spAutoFit/>
          </a:bodyPr>
          <a:lstStyle/>
          <a:p>
            <a:pPr algn="ctr">
              <a:buFontTx/>
              <a:buNone/>
              <a:defRPr/>
            </a:pPr>
            <a:r>
              <a:rPr lang="pt-BR" sz="3200" b="1" dirty="0" err="1">
                <a:solidFill>
                  <a:srgbClr val="00B5E4"/>
                </a:solidFill>
                <a:effectLst>
                  <a:outerShdw blurRad="38100" dist="38100" dir="2700000" algn="tl">
                    <a:srgbClr val="000000"/>
                  </a:outerShdw>
                </a:effectLst>
                <a:latin typeface="Trebuchet MS"/>
                <a:cs typeface="Trebuchet MS"/>
              </a:rPr>
              <a:t>Red</a:t>
            </a:r>
            <a:endParaRPr lang="pt-BR" sz="3200" b="1" dirty="0">
              <a:solidFill>
                <a:srgbClr val="00B5E4"/>
              </a:solidFill>
              <a:effectLst>
                <a:outerShdw blurRad="38100" dist="38100" dir="2700000" algn="tl">
                  <a:srgbClr val="000000"/>
                </a:outerShdw>
              </a:effectLst>
              <a:latin typeface="Trebuchet MS"/>
              <a:cs typeface="Trebuchet MS"/>
            </a:endParaRPr>
          </a:p>
        </p:txBody>
      </p:sp>
      <p:sp>
        <p:nvSpPr>
          <p:cNvPr id="5" name="Retângulo 4"/>
          <p:cNvSpPr/>
          <p:nvPr/>
        </p:nvSpPr>
        <p:spPr>
          <a:xfrm>
            <a:off x="3761520" y="5013176"/>
            <a:ext cx="1414170" cy="584775"/>
          </a:xfrm>
          <a:prstGeom prst="rect">
            <a:avLst/>
          </a:prstGeom>
        </p:spPr>
        <p:txBody>
          <a:bodyPr wrap="none">
            <a:spAutoFit/>
          </a:bodyPr>
          <a:lstStyle/>
          <a:p>
            <a:r>
              <a:rPr lang="pt-BR" sz="3200" b="1" dirty="0" err="1" smtClean="0">
                <a:solidFill>
                  <a:srgbClr val="00B5E4"/>
                </a:solidFill>
                <a:effectLst>
                  <a:outerShdw blurRad="38100" dist="38100" dir="2700000" algn="tl">
                    <a:schemeClr val="tx1"/>
                  </a:outerShdw>
                </a:effectLst>
                <a:latin typeface="Calibri" pitchFamily="34" charset="0"/>
              </a:rPr>
              <a:t>Unidad</a:t>
            </a:r>
            <a:endParaRPr lang="pt-BR" sz="3200" b="1" dirty="0">
              <a:solidFill>
                <a:srgbClr val="00B5E4"/>
              </a:solidFill>
              <a:effectLst>
                <a:outerShdw blurRad="38100" dist="38100" dir="2700000" algn="tl">
                  <a:schemeClr val="tx1"/>
                </a:outerShdw>
              </a:effectLst>
              <a:latin typeface="Calibri" pitchFamily="34" charset="0"/>
            </a:endParaRPr>
          </a:p>
        </p:txBody>
      </p:sp>
      <p:sp>
        <p:nvSpPr>
          <p:cNvPr id="6" name="Retângulo 5"/>
          <p:cNvSpPr/>
          <p:nvPr/>
        </p:nvSpPr>
        <p:spPr>
          <a:xfrm>
            <a:off x="-108520" y="673532"/>
            <a:ext cx="9684568" cy="52322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pt-BR" altLang="ja-JP" sz="2800" b="1" dirty="0">
                <a:solidFill>
                  <a:schemeClr val="tx1"/>
                </a:solidFill>
                <a:latin typeface="Trebuchet MS" pitchFamily="34" charset="0"/>
                <a:ea typeface="ＭＳ Ｐゴシック" pitchFamily="34" charset="-128"/>
              </a:rPr>
              <a:t>LOS MÉTODOS DE PESCA</a:t>
            </a:r>
          </a:p>
        </p:txBody>
      </p:sp>
    </p:spTree>
    <p:extLst>
      <p:ext uri="{BB962C8B-B14F-4D97-AF65-F5344CB8AC3E}">
        <p14:creationId xmlns="" xmlns:p14="http://schemas.microsoft.com/office/powerpoint/2010/main" val="37207243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611560" y="692696"/>
            <a:ext cx="8352928" cy="954107"/>
          </a:xfrm>
          <a:prstGeom prst="rect">
            <a:avLst/>
          </a:prstGeom>
        </p:spPr>
        <p:txBody>
          <a:bodyPr wrap="square">
            <a:spAutoFit/>
          </a:bodyPr>
          <a:lstStyle/>
          <a:p>
            <a:pPr algn="ctr"/>
            <a:r>
              <a:rPr lang="es-ES" altLang="ja-JP" sz="2800" b="1" dirty="0">
                <a:effectLst>
                  <a:outerShdw blurRad="38100" dist="38100" dir="2700000" algn="tl">
                    <a:srgbClr val="C0C0C0"/>
                  </a:outerShdw>
                </a:effectLst>
                <a:latin typeface="Trebuchet MS" pitchFamily="34" charset="0"/>
                <a:ea typeface="ＭＳ Ｐゴシック" pitchFamily="34" charset="-128"/>
              </a:rPr>
              <a:t>Que relación podemos hacer entre la pesca con red y el evangelismo de la Amistad en </a:t>
            </a:r>
            <a:r>
              <a:rPr lang="es-ES" altLang="ja-JP" sz="2800" b="1" dirty="0" err="1">
                <a:effectLst>
                  <a:outerShdw blurRad="38100" dist="38100" dir="2700000" algn="tl">
                    <a:srgbClr val="C0C0C0"/>
                  </a:outerShdw>
                </a:effectLst>
                <a:latin typeface="Trebuchet MS" pitchFamily="34" charset="0"/>
                <a:ea typeface="ＭＳ Ｐゴシック" pitchFamily="34" charset="-128"/>
              </a:rPr>
              <a:t>GPs</a:t>
            </a:r>
            <a:r>
              <a:rPr lang="es-ES" altLang="ja-JP" sz="2800" b="1" dirty="0">
                <a:effectLst>
                  <a:outerShdw blurRad="38100" dist="38100" dir="2700000" algn="tl">
                    <a:srgbClr val="C0C0C0"/>
                  </a:outerShdw>
                </a:effectLst>
                <a:latin typeface="Trebuchet MS" pitchFamily="34" charset="0"/>
                <a:ea typeface="ＭＳ Ｐゴシック" pitchFamily="34" charset="-128"/>
              </a:rPr>
              <a:t>?</a:t>
            </a:r>
          </a:p>
        </p:txBody>
      </p:sp>
      <p:sp>
        <p:nvSpPr>
          <p:cNvPr id="3" name="Retângulo 2"/>
          <p:cNvSpPr/>
          <p:nvPr/>
        </p:nvSpPr>
        <p:spPr>
          <a:xfrm>
            <a:off x="395536" y="5805264"/>
            <a:ext cx="4572000" cy="830997"/>
          </a:xfrm>
          <a:prstGeom prst="rect">
            <a:avLst/>
          </a:prstGeom>
        </p:spPr>
        <p:txBody>
          <a:bodyPr>
            <a:spAutoFit/>
          </a:bodyPr>
          <a:lstStyle/>
          <a:p>
            <a:pPr algn="ctr"/>
            <a:r>
              <a:rPr lang="es-ES" sz="2400" b="1" dirty="0">
                <a:solidFill>
                  <a:srgbClr val="00B5E4"/>
                </a:solidFill>
                <a:effectLst>
                  <a:outerShdw blurRad="38100" dist="38100" dir="2700000" algn="tl">
                    <a:schemeClr val="tx1"/>
                  </a:outerShdw>
                </a:effectLst>
                <a:latin typeface="Trebuchet MS" pitchFamily="34" charset="0"/>
                <a:ea typeface="ＭＳ Ｐゴシック" pitchFamily="34" charset="-128"/>
              </a:rPr>
              <a:t>Los “compañeros” se unieron </a:t>
            </a:r>
          </a:p>
          <a:p>
            <a:pPr algn="ctr"/>
            <a:r>
              <a:rPr lang="es-ES" sz="2400" b="1" dirty="0">
                <a:solidFill>
                  <a:srgbClr val="00B5E4"/>
                </a:solidFill>
                <a:effectLst>
                  <a:outerShdw blurRad="38100" dist="38100" dir="2700000" algn="tl">
                    <a:schemeClr val="tx1"/>
                  </a:outerShdw>
                </a:effectLst>
                <a:latin typeface="Trebuchet MS" pitchFamily="34" charset="0"/>
                <a:ea typeface="ＭＳ Ｐゴシック" pitchFamily="34" charset="-128"/>
              </a:rPr>
              <a:t>para jalar las redes(</a:t>
            </a:r>
            <a:r>
              <a:rPr lang="es-ES" sz="2400" b="1" dirty="0" err="1">
                <a:solidFill>
                  <a:srgbClr val="00B5E4"/>
                </a:solidFill>
                <a:effectLst>
                  <a:outerShdw blurRad="38100" dist="38100" dir="2700000" algn="tl">
                    <a:schemeClr val="tx1"/>
                  </a:outerShdw>
                </a:effectLst>
                <a:latin typeface="Trebuchet MS" pitchFamily="34" charset="0"/>
                <a:ea typeface="ＭＳ Ｐゴシック" pitchFamily="34" charset="-128"/>
              </a:rPr>
              <a:t>Lc</a:t>
            </a:r>
            <a:r>
              <a:rPr lang="es-ES" sz="2400" b="1" dirty="0">
                <a:solidFill>
                  <a:srgbClr val="00B5E4"/>
                </a:solidFill>
                <a:effectLst>
                  <a:outerShdw blurRad="38100" dist="38100" dir="2700000" algn="tl">
                    <a:schemeClr val="tx1"/>
                  </a:outerShdw>
                </a:effectLst>
                <a:latin typeface="Trebuchet MS" pitchFamily="34" charset="0"/>
                <a:ea typeface="ＭＳ Ｐゴシック" pitchFamily="34" charset="-128"/>
              </a:rPr>
              <a:t> 5:7)</a:t>
            </a:r>
          </a:p>
        </p:txBody>
      </p:sp>
    </p:spTree>
    <p:extLst>
      <p:ext uri="{BB962C8B-B14F-4D97-AF65-F5344CB8AC3E}">
        <p14:creationId xmlns="" xmlns:p14="http://schemas.microsoft.com/office/powerpoint/2010/main" val="33536123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179512" y="2780928"/>
            <a:ext cx="6192688" cy="3539430"/>
          </a:xfrm>
          <a:prstGeom prst="rect">
            <a:avLst/>
          </a:prstGeom>
        </p:spPr>
        <p:txBody>
          <a:bodyPr wrap="square">
            <a:spAutoFit/>
          </a:bodyPr>
          <a:lstStyle/>
          <a:p>
            <a:pPr algn="ctr"/>
            <a:r>
              <a:rPr lang="es-ES" altLang="ja-JP" sz="2800" b="1" dirty="0">
                <a:effectLst>
                  <a:outerShdw blurRad="38100" dist="38100" dir="2700000" algn="tl">
                    <a:srgbClr val="C0C0C0"/>
                  </a:outerShdw>
                </a:effectLst>
                <a:latin typeface="Trebuchet MS" pitchFamily="34" charset="0"/>
                <a:ea typeface="ＭＳ Ｐゴシック" pitchFamily="34" charset="-128"/>
              </a:rPr>
              <a:t>“Participantes” - Gr. </a:t>
            </a:r>
            <a:r>
              <a:rPr lang="es-ES" altLang="ja-JP" sz="2800" b="1" dirty="0" err="1">
                <a:effectLst>
                  <a:outerShdw blurRad="38100" dist="38100" dir="2700000" algn="tl">
                    <a:srgbClr val="C0C0C0"/>
                  </a:outerShdw>
                </a:effectLst>
                <a:latin typeface="Trebuchet MS" pitchFamily="34" charset="0"/>
                <a:ea typeface="ＭＳ Ｐゴシック" pitchFamily="34" charset="-128"/>
              </a:rPr>
              <a:t>métojos</a:t>
            </a:r>
            <a:r>
              <a:rPr lang="es-ES" altLang="ja-JP" sz="2800" b="1" dirty="0">
                <a:effectLst>
                  <a:outerShdw blurRad="38100" dist="38100" dir="2700000" algn="tl">
                    <a:srgbClr val="C0C0C0"/>
                  </a:outerShdw>
                </a:effectLst>
                <a:latin typeface="Trebuchet MS" pitchFamily="34" charset="0"/>
                <a:ea typeface="ＭＳ Ｐゴシック" pitchFamily="34" charset="-128"/>
              </a:rPr>
              <a:t>, “aquel que comparte".    En </a:t>
            </a:r>
            <a:r>
              <a:rPr lang="es-ES" altLang="ja-JP" sz="2800" b="1" dirty="0" err="1">
                <a:effectLst>
                  <a:outerShdw blurRad="38100" dist="38100" dir="2700000" algn="tl">
                    <a:srgbClr val="C0C0C0"/>
                  </a:outerShdw>
                </a:effectLst>
                <a:latin typeface="Trebuchet MS" pitchFamily="34" charset="0"/>
                <a:ea typeface="ＭＳ Ｐゴシック" pitchFamily="34" charset="-128"/>
              </a:rPr>
              <a:t>Heb</a:t>
            </a:r>
            <a:r>
              <a:rPr lang="es-ES" altLang="ja-JP" sz="2800" b="1" dirty="0">
                <a:effectLst>
                  <a:outerShdw blurRad="38100" dist="38100" dir="2700000" algn="tl">
                    <a:srgbClr val="C0C0C0"/>
                  </a:outerShdw>
                </a:effectLst>
                <a:latin typeface="Trebuchet MS" pitchFamily="34" charset="0"/>
                <a:ea typeface="ＭＳ Ｐゴシック" pitchFamily="34" charset="-128"/>
              </a:rPr>
              <a:t>. 3: 1, 14; 12: 8, a palabra </a:t>
            </a:r>
            <a:r>
              <a:rPr lang="es-ES" altLang="ja-JP" sz="2800" b="1" dirty="0" err="1">
                <a:effectLst>
                  <a:outerShdw blurRad="38100" dist="38100" dir="2700000" algn="tl">
                    <a:srgbClr val="C0C0C0"/>
                  </a:outerShdw>
                </a:effectLst>
                <a:latin typeface="Trebuchet MS" pitchFamily="34" charset="0"/>
                <a:ea typeface="ＭＳ Ｐゴシック" pitchFamily="34" charset="-128"/>
              </a:rPr>
              <a:t>métojos</a:t>
            </a:r>
            <a:r>
              <a:rPr lang="es-ES" altLang="ja-JP" sz="2800" b="1" dirty="0">
                <a:effectLst>
                  <a:outerShdw blurRad="38100" dist="38100" dir="2700000" algn="tl">
                    <a:srgbClr val="C0C0C0"/>
                  </a:outerShdw>
                </a:effectLst>
                <a:latin typeface="Trebuchet MS" pitchFamily="34" charset="0"/>
                <a:ea typeface="ＭＳ Ｐゴシック" pitchFamily="34" charset="-128"/>
              </a:rPr>
              <a:t> se traduce como “copartícipe"; en este caso, con referencia a que somos participantes con Cristo”. </a:t>
            </a:r>
          </a:p>
          <a:p>
            <a:pPr algn="ctr"/>
            <a:r>
              <a:rPr lang="es-ES" altLang="ja-JP" sz="2800" b="1" dirty="0">
                <a:effectLst>
                  <a:outerShdw blurRad="38100" dist="38100" dir="2700000" algn="tl">
                    <a:srgbClr val="C0C0C0"/>
                  </a:outerShdw>
                </a:effectLst>
                <a:latin typeface="Trebuchet MS" pitchFamily="34" charset="0"/>
                <a:ea typeface="ＭＳ Ｐゴシック" pitchFamily="34" charset="-128"/>
              </a:rPr>
              <a:t>(Comentario Bíblico Adventista, t.7, p. 424) </a:t>
            </a:r>
          </a:p>
        </p:txBody>
      </p:sp>
    </p:spTree>
    <p:extLst>
      <p:ext uri="{BB962C8B-B14F-4D97-AF65-F5344CB8AC3E}">
        <p14:creationId xmlns="" xmlns:p14="http://schemas.microsoft.com/office/powerpoint/2010/main" val="32327718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611560" y="1916832"/>
            <a:ext cx="4104456" cy="3539430"/>
          </a:xfrm>
          <a:prstGeom prst="rect">
            <a:avLst/>
          </a:prstGeom>
        </p:spPr>
        <p:txBody>
          <a:bodyPr wrap="square">
            <a:spAutoFit/>
          </a:bodyPr>
          <a:lstStyle/>
          <a:p>
            <a:pPr algn="ctr"/>
            <a:r>
              <a:rPr lang="es-ES" sz="2800" b="1" dirty="0">
                <a:effectLst>
                  <a:outerShdw blurRad="38100" dist="38100" dir="2700000" algn="tl">
                    <a:srgbClr val="C0C0C0"/>
                  </a:outerShdw>
                </a:effectLst>
                <a:latin typeface="Trebuchet MS" pitchFamily="34" charset="0"/>
                <a:ea typeface="ＭＳ Ｐゴシック" pitchFamily="34" charset="-128"/>
              </a:rPr>
              <a:t>Dios desea que como pescadores de hombres del Siglo 21, nos unamos  en compañerismo cristiano , para participar  con él de una gran pesca.</a:t>
            </a:r>
          </a:p>
        </p:txBody>
      </p:sp>
    </p:spTree>
    <p:extLst>
      <p:ext uri="{BB962C8B-B14F-4D97-AF65-F5344CB8AC3E}">
        <p14:creationId xmlns="" xmlns:p14="http://schemas.microsoft.com/office/powerpoint/2010/main" val="13349780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324544" y="2348880"/>
            <a:ext cx="9793088" cy="129614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pt-BR"/>
          </a:p>
        </p:txBody>
      </p:sp>
      <p:sp>
        <p:nvSpPr>
          <p:cNvPr id="2" name="Retângulo 1"/>
          <p:cNvSpPr/>
          <p:nvPr/>
        </p:nvSpPr>
        <p:spPr>
          <a:xfrm>
            <a:off x="23127" y="2389171"/>
            <a:ext cx="9120873" cy="1323439"/>
          </a:xfrm>
          <a:prstGeom prst="rect">
            <a:avLst/>
          </a:prstGeom>
        </p:spPr>
        <p:txBody>
          <a:bodyPr wrap="square">
            <a:spAutoFit/>
          </a:bodyPr>
          <a:lstStyle/>
          <a:p>
            <a:pPr algn="ctr">
              <a:defRPr/>
            </a:pPr>
            <a:r>
              <a:rPr lang="es-ES" sz="4000" b="1" dirty="0">
                <a:latin typeface="Trebuchet MS"/>
                <a:cs typeface="Trebuchet MS"/>
              </a:rPr>
              <a:t>II. Grupos Pequeños lugar ideal para el evangelismo de Amistad</a:t>
            </a:r>
          </a:p>
        </p:txBody>
      </p:sp>
    </p:spTree>
    <p:extLst>
      <p:ext uri="{BB962C8B-B14F-4D97-AF65-F5344CB8AC3E}">
        <p14:creationId xmlns="" xmlns:p14="http://schemas.microsoft.com/office/powerpoint/2010/main" val="38392271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1043608" y="1700808"/>
            <a:ext cx="7200800" cy="1754326"/>
          </a:xfrm>
          <a:prstGeom prst="rect">
            <a:avLst/>
          </a:prstGeom>
        </p:spPr>
        <p:txBody>
          <a:bodyPr wrap="square">
            <a:spAutoFit/>
          </a:bodyPr>
          <a:lstStyle/>
          <a:p>
            <a:pPr algn="ctr">
              <a:buFontTx/>
              <a:buNone/>
            </a:pPr>
            <a:r>
              <a:rPr lang="es-ES" sz="3600" b="1" dirty="0">
                <a:solidFill>
                  <a:srgbClr val="000000"/>
                </a:solidFill>
                <a:effectLst>
                  <a:outerShdw blurRad="38100" dist="38100" dir="2700000" algn="tl">
                    <a:srgbClr val="C0C0C0"/>
                  </a:outerShdw>
                </a:effectLst>
                <a:latin typeface="Trebuchet MS" pitchFamily="34" charset="0"/>
                <a:ea typeface="ＭＳ Ｐゴシック" pitchFamily="34" charset="-128"/>
              </a:rPr>
              <a:t>Cada miembro del Grupo Pequeño</a:t>
            </a:r>
          </a:p>
          <a:p>
            <a:pPr algn="ctr">
              <a:buFontTx/>
              <a:buNone/>
            </a:pPr>
            <a:r>
              <a:rPr lang="es-ES" sz="3600" b="1" dirty="0">
                <a:solidFill>
                  <a:srgbClr val="000000"/>
                </a:solidFill>
                <a:effectLst>
                  <a:outerShdw blurRad="38100" dist="38100" dir="2700000" algn="tl">
                    <a:srgbClr val="C0C0C0"/>
                  </a:outerShdw>
                </a:effectLst>
                <a:latin typeface="Trebuchet MS" pitchFamily="34" charset="0"/>
                <a:ea typeface="ＭＳ Ｐゴシック" pitchFamily="34" charset="-128"/>
              </a:rPr>
              <a:t>Tiene una red de amistad</a:t>
            </a:r>
          </a:p>
        </p:txBody>
      </p:sp>
    </p:spTree>
    <p:extLst>
      <p:ext uri="{BB962C8B-B14F-4D97-AF65-F5344CB8AC3E}">
        <p14:creationId xmlns="" xmlns:p14="http://schemas.microsoft.com/office/powerpoint/2010/main" val="10024786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1259632" y="1628800"/>
            <a:ext cx="7128792" cy="1754326"/>
          </a:xfrm>
          <a:prstGeom prst="rect">
            <a:avLst/>
          </a:prstGeom>
        </p:spPr>
        <p:txBody>
          <a:bodyPr wrap="square">
            <a:spAutoFit/>
          </a:bodyPr>
          <a:lstStyle/>
          <a:p>
            <a:pPr algn="ctr">
              <a:defRPr/>
            </a:pPr>
            <a:r>
              <a:rPr lang="es-ES" sz="3600" b="1" dirty="0">
                <a:solidFill>
                  <a:srgbClr val="000000"/>
                </a:solidFill>
                <a:latin typeface="Trebuchet MS"/>
                <a:cs typeface="Trebuchet MS"/>
              </a:rPr>
              <a:t>¿Como están siendo utilizadas  las redes de la amistad para el evangelismo en su GP?</a:t>
            </a:r>
          </a:p>
        </p:txBody>
      </p:sp>
    </p:spTree>
    <p:extLst>
      <p:ext uri="{BB962C8B-B14F-4D97-AF65-F5344CB8AC3E}">
        <p14:creationId xmlns="" xmlns:p14="http://schemas.microsoft.com/office/powerpoint/2010/main" val="1980724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1026974" y="3140968"/>
            <a:ext cx="5489242" cy="2677656"/>
          </a:xfrm>
          <a:prstGeom prst="rect">
            <a:avLst/>
          </a:prstGeom>
        </p:spPr>
        <p:txBody>
          <a:bodyPr wrap="square">
            <a:spAutoFit/>
          </a:bodyPr>
          <a:lstStyle/>
          <a:p>
            <a:pPr marL="342900" lvl="3" indent="-342900">
              <a:buFontTx/>
              <a:buChar char="•"/>
              <a:defRPr/>
            </a:pPr>
            <a:r>
              <a:rPr lang="es-ES" altLang="en-US" sz="2800" dirty="0">
                <a:latin typeface="Trebuchet MS"/>
                <a:cs typeface="Trebuchet MS"/>
              </a:rPr>
              <a:t>Se sienten nerviosas o culpables</a:t>
            </a:r>
            <a:r>
              <a:rPr lang="es-ES" altLang="en-US" sz="2800" dirty="0" smtClean="0">
                <a:latin typeface="Trebuchet MS"/>
                <a:cs typeface="Trebuchet MS"/>
              </a:rPr>
              <a:t>;</a:t>
            </a:r>
          </a:p>
          <a:p>
            <a:pPr marL="342900" lvl="3" indent="-342900">
              <a:buFontTx/>
              <a:buChar char="•"/>
              <a:defRPr/>
            </a:pPr>
            <a:endParaRPr lang="es-ES" altLang="en-US" sz="2800" dirty="0">
              <a:latin typeface="Trebuchet MS"/>
              <a:cs typeface="Trebuchet MS"/>
            </a:endParaRPr>
          </a:p>
          <a:p>
            <a:pPr marL="342900" lvl="3" indent="-342900">
              <a:buFontTx/>
              <a:buChar char="•"/>
              <a:defRPr/>
            </a:pPr>
            <a:r>
              <a:rPr lang="es-ES" altLang="en-US" sz="2800" dirty="0">
                <a:latin typeface="Trebuchet MS"/>
                <a:cs typeface="Trebuchet MS"/>
              </a:rPr>
              <a:t> Pero se sienten bien al hablar de que manera recibieron el evangelio.</a:t>
            </a:r>
          </a:p>
        </p:txBody>
      </p:sp>
      <p:sp>
        <p:nvSpPr>
          <p:cNvPr id="3" name="Retângulo 2"/>
          <p:cNvSpPr/>
          <p:nvPr/>
        </p:nvSpPr>
        <p:spPr>
          <a:xfrm>
            <a:off x="3419872" y="149465"/>
            <a:ext cx="3347391" cy="584775"/>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pPr>
              <a:buFontTx/>
              <a:buNone/>
              <a:defRPr/>
            </a:pPr>
            <a:r>
              <a:rPr lang="pt-BR" sz="3200" b="1" dirty="0" err="1">
                <a:latin typeface="Trebuchet MS"/>
                <a:cs typeface="Trebuchet MS"/>
              </a:rPr>
              <a:t>Descubrimiento</a:t>
            </a:r>
            <a:r>
              <a:rPr lang="pt-BR" sz="3200" b="1" dirty="0">
                <a:latin typeface="Trebuchet MS"/>
                <a:cs typeface="Trebuchet MS"/>
              </a:rPr>
              <a:t>!</a:t>
            </a:r>
          </a:p>
        </p:txBody>
      </p:sp>
      <p:sp>
        <p:nvSpPr>
          <p:cNvPr id="4" name="Retângulo 3"/>
          <p:cNvSpPr/>
          <p:nvPr/>
        </p:nvSpPr>
        <p:spPr>
          <a:xfrm>
            <a:off x="-17721" y="1124744"/>
            <a:ext cx="6193846"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r">
              <a:defRPr/>
            </a:pPr>
            <a:r>
              <a:rPr lang="en-US" altLang="en-US" sz="2400" b="1" dirty="0" smtClean="0">
                <a:solidFill>
                  <a:srgbClr val="000000"/>
                </a:solidFill>
                <a:latin typeface="Trebuchet MS"/>
                <a:cs typeface="Trebuchet MS"/>
              </a:rPr>
              <a:t>	</a:t>
            </a:r>
            <a:r>
              <a:rPr lang="es-ES" altLang="en-US" sz="2400" b="1" dirty="0">
                <a:solidFill>
                  <a:srgbClr val="000000"/>
                </a:solidFill>
                <a:latin typeface="Trebuchet MS"/>
                <a:cs typeface="Trebuchet MS"/>
              </a:rPr>
              <a:t>Muchas personas tienen una imagen mental poco realista del evangelismo.</a:t>
            </a:r>
          </a:p>
        </p:txBody>
      </p:sp>
      <p:sp>
        <p:nvSpPr>
          <p:cNvPr id="5" name="CaixaDeTexto 4"/>
          <p:cNvSpPr txBox="1"/>
          <p:nvPr/>
        </p:nvSpPr>
        <p:spPr>
          <a:xfrm>
            <a:off x="107504" y="704718"/>
            <a:ext cx="1221809" cy="2215991"/>
          </a:xfrm>
          <a:prstGeom prst="rect">
            <a:avLst/>
          </a:prstGeom>
          <a:noFill/>
        </p:spPr>
        <p:txBody>
          <a:bodyPr wrap="none" rtlCol="0">
            <a:spAutoFit/>
          </a:bodyPr>
          <a:lstStyle/>
          <a:p>
            <a:r>
              <a:rPr lang="pt-BR" sz="13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rebuchet MS" pitchFamily="34" charset="0"/>
              </a:rPr>
              <a:t>1</a:t>
            </a:r>
            <a:endParaRPr lang="pt-BR" sz="13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rebuchet MS" pitchFamily="34" charset="0"/>
            </a:endParaRPr>
          </a:p>
        </p:txBody>
      </p:sp>
    </p:spTree>
    <p:extLst>
      <p:ext uri="{BB962C8B-B14F-4D97-AF65-F5344CB8AC3E}">
        <p14:creationId xmlns="" xmlns:p14="http://schemas.microsoft.com/office/powerpoint/2010/main" val="19878818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17721" y="1124744"/>
            <a:ext cx="6193846"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r">
              <a:defRPr/>
            </a:pPr>
            <a:r>
              <a:rPr lang="en-US" altLang="en-US" sz="2400" b="1" dirty="0" smtClean="0">
                <a:solidFill>
                  <a:srgbClr val="000000"/>
                </a:solidFill>
                <a:latin typeface="Trebuchet MS"/>
                <a:cs typeface="Trebuchet MS"/>
              </a:rPr>
              <a:t>	</a:t>
            </a:r>
            <a:r>
              <a:rPr lang="es-ES" altLang="en-US" sz="2400" b="1" dirty="0" smtClean="0">
                <a:solidFill>
                  <a:srgbClr val="000000"/>
                </a:solidFill>
                <a:latin typeface="Trebuchet MS"/>
                <a:cs typeface="Trebuchet MS"/>
              </a:rPr>
              <a:t>Los </a:t>
            </a:r>
            <a:r>
              <a:rPr lang="es-ES" altLang="en-US" sz="2400" b="1" dirty="0">
                <a:solidFill>
                  <a:srgbClr val="000000"/>
                </a:solidFill>
                <a:latin typeface="Trebuchet MS"/>
                <a:cs typeface="Trebuchet MS"/>
              </a:rPr>
              <a:t>mejores  evangelistas  son  cristianos  comunes.</a:t>
            </a:r>
          </a:p>
        </p:txBody>
      </p:sp>
      <p:sp>
        <p:nvSpPr>
          <p:cNvPr id="6" name="CaixaDeTexto 5"/>
          <p:cNvSpPr txBox="1"/>
          <p:nvPr/>
        </p:nvSpPr>
        <p:spPr>
          <a:xfrm>
            <a:off x="107504" y="704718"/>
            <a:ext cx="1221809" cy="2215991"/>
          </a:xfrm>
          <a:prstGeom prst="rect">
            <a:avLst/>
          </a:prstGeom>
          <a:noFill/>
        </p:spPr>
        <p:txBody>
          <a:bodyPr wrap="none" rtlCol="0">
            <a:spAutoFit/>
          </a:bodyPr>
          <a:lstStyle/>
          <a:p>
            <a:r>
              <a:rPr lang="pt-BR" sz="13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rebuchet MS" pitchFamily="34" charset="0"/>
              </a:rPr>
              <a:t>2</a:t>
            </a:r>
            <a:endParaRPr lang="pt-BR" sz="13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rebuchet MS" pitchFamily="34" charset="0"/>
            </a:endParaRPr>
          </a:p>
        </p:txBody>
      </p:sp>
    </p:spTree>
    <p:extLst>
      <p:ext uri="{BB962C8B-B14F-4D97-AF65-F5344CB8AC3E}">
        <p14:creationId xmlns="" xmlns:p14="http://schemas.microsoft.com/office/powerpoint/2010/main" val="9947428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680331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971600" y="1268760"/>
            <a:ext cx="4968552" cy="1754326"/>
          </a:xfrm>
          <a:prstGeom prst="rect">
            <a:avLst/>
          </a:prstGeom>
        </p:spPr>
        <p:txBody>
          <a:bodyPr wrap="square">
            <a:spAutoFit/>
          </a:bodyPr>
          <a:lstStyle/>
          <a:p>
            <a:pPr algn="ctr"/>
            <a:r>
              <a:rPr lang="es-ES" sz="3600" b="1" dirty="0">
                <a:solidFill>
                  <a:srgbClr val="000000"/>
                </a:solidFill>
                <a:effectLst>
                  <a:outerShdw blurRad="38100" dist="38100" dir="2700000" algn="tl">
                    <a:srgbClr val="C0C0C0"/>
                  </a:outerShdw>
                </a:effectLst>
                <a:latin typeface="Trebuchet MS" pitchFamily="34" charset="0"/>
                <a:ea typeface="ＭＳ Ｐゴシック" pitchFamily="34" charset="-128"/>
              </a:rPr>
              <a:t>En el ensayo “Una expedición para el </a:t>
            </a:r>
            <a:r>
              <a:rPr lang="es-ES" sz="3600" b="1" dirty="0" err="1">
                <a:solidFill>
                  <a:srgbClr val="000000"/>
                </a:solidFill>
                <a:effectLst>
                  <a:outerShdw blurRad="38100" dist="38100" dir="2700000" algn="tl">
                    <a:srgbClr val="C0C0C0"/>
                  </a:outerShdw>
                </a:effectLst>
                <a:latin typeface="Trebuchet MS" pitchFamily="34" charset="0"/>
                <a:ea typeface="ＭＳ Ｐゴシック" pitchFamily="34" charset="-128"/>
              </a:rPr>
              <a:t>pólo</a:t>
            </a:r>
            <a:r>
              <a:rPr lang="es-ES" sz="3600" b="1" dirty="0">
                <a:solidFill>
                  <a:srgbClr val="000000"/>
                </a:solidFill>
                <a:effectLst>
                  <a:outerShdw blurRad="38100" dist="38100" dir="2700000" algn="tl">
                    <a:srgbClr val="C0C0C0"/>
                  </a:outerShdw>
                </a:effectLst>
                <a:latin typeface="Trebuchet MS" pitchFamily="34" charset="0"/>
                <a:ea typeface="ＭＳ Ｐゴシック" pitchFamily="34" charset="-128"/>
              </a:rPr>
              <a:t> De </a:t>
            </a:r>
            <a:r>
              <a:rPr lang="es-ES" sz="3600" b="1" dirty="0" err="1">
                <a:solidFill>
                  <a:srgbClr val="000000"/>
                </a:solidFill>
                <a:effectLst>
                  <a:outerShdw blurRad="38100" dist="38100" dir="2700000" algn="tl">
                    <a:srgbClr val="C0C0C0"/>
                  </a:outerShdw>
                </a:effectLst>
                <a:latin typeface="Trebuchet MS" pitchFamily="34" charset="0"/>
                <a:ea typeface="ＭＳ Ｐゴシック" pitchFamily="34" charset="-128"/>
              </a:rPr>
              <a:t>Annie</a:t>
            </a:r>
            <a:r>
              <a:rPr lang="es-ES" sz="3600" b="1" dirty="0">
                <a:solidFill>
                  <a:srgbClr val="000000"/>
                </a:solidFill>
                <a:effectLst>
                  <a:outerShdw blurRad="38100" dist="38100" dir="2700000" algn="tl">
                    <a:srgbClr val="C0C0C0"/>
                  </a:outerShdw>
                </a:effectLst>
                <a:latin typeface="Trebuchet MS" pitchFamily="34" charset="0"/>
                <a:ea typeface="ＭＳ Ｐゴシック" pitchFamily="34" charset="-128"/>
              </a:rPr>
              <a:t> </a:t>
            </a:r>
            <a:r>
              <a:rPr lang="es-ES" sz="3600" b="1" dirty="0" err="1">
                <a:solidFill>
                  <a:srgbClr val="000000"/>
                </a:solidFill>
                <a:effectLst>
                  <a:outerShdw blurRad="38100" dist="38100" dir="2700000" algn="tl">
                    <a:srgbClr val="C0C0C0"/>
                  </a:outerShdw>
                </a:effectLst>
                <a:latin typeface="Trebuchet MS" pitchFamily="34" charset="0"/>
                <a:ea typeface="ＭＳ Ｐゴシック" pitchFamily="34" charset="-128"/>
              </a:rPr>
              <a:t>Dillard</a:t>
            </a:r>
            <a:r>
              <a:rPr lang="es-ES" sz="3600" b="1" dirty="0">
                <a:solidFill>
                  <a:srgbClr val="000000"/>
                </a:solidFill>
                <a:effectLst>
                  <a:outerShdw blurRad="38100" dist="38100" dir="2700000" algn="tl">
                    <a:srgbClr val="C0C0C0"/>
                  </a:outerShdw>
                </a:effectLst>
                <a:latin typeface="Trebuchet MS" pitchFamily="34" charset="0"/>
                <a:ea typeface="ＭＳ Ｐゴシック" pitchFamily="34" charset="-128"/>
              </a:rPr>
              <a:t> </a:t>
            </a:r>
          </a:p>
        </p:txBody>
      </p:sp>
    </p:spTree>
    <p:extLst>
      <p:ext uri="{BB962C8B-B14F-4D97-AF65-F5344CB8AC3E}">
        <p14:creationId xmlns="" xmlns:p14="http://schemas.microsoft.com/office/powerpoint/2010/main" val="5832458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1143279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4067944" y="476672"/>
            <a:ext cx="4927434" cy="4401205"/>
          </a:xfrm>
          <a:prstGeom prst="rect">
            <a:avLst/>
          </a:prstGeom>
        </p:spPr>
        <p:txBody>
          <a:bodyPr wrap="square">
            <a:spAutoFit/>
          </a:bodyPr>
          <a:lstStyle/>
          <a:p>
            <a:pPr algn="ctr"/>
            <a:r>
              <a:rPr lang="es-ES" sz="2800" dirty="0">
                <a:solidFill>
                  <a:srgbClr val="000000"/>
                </a:solidFill>
                <a:effectLst>
                  <a:outerShdw blurRad="38100" dist="38100" dir="2700000" algn="tl">
                    <a:srgbClr val="C0C0C0"/>
                  </a:outerShdw>
                </a:effectLst>
                <a:latin typeface="Trebuchet MS" pitchFamily="34" charset="0"/>
                <a:ea typeface="ＭＳ Ｐゴシック" pitchFamily="34" charset="-128"/>
              </a:rPr>
              <a:t>Carl George Escribió en su libro </a:t>
            </a:r>
          </a:p>
          <a:p>
            <a:pPr algn="ctr"/>
            <a:r>
              <a:rPr lang="es-ES" sz="2800" dirty="0">
                <a:solidFill>
                  <a:srgbClr val="000000"/>
                </a:solidFill>
                <a:effectLst>
                  <a:outerShdw blurRad="38100" dist="38100" dir="2700000" algn="tl">
                    <a:srgbClr val="C0C0C0"/>
                  </a:outerShdw>
                </a:effectLst>
                <a:latin typeface="Trebuchet MS" pitchFamily="34" charset="0"/>
                <a:ea typeface="ＭＳ Ｐゴシック" pitchFamily="34" charset="-128"/>
              </a:rPr>
              <a:t>“Cómo quebrar barreras de crecimiento” basado en Efesios 4:11</a:t>
            </a:r>
          </a:p>
          <a:p>
            <a:pPr algn="ctr"/>
            <a:endParaRPr lang="es-ES" sz="2800" dirty="0">
              <a:solidFill>
                <a:srgbClr val="000000"/>
              </a:solidFill>
              <a:effectLst>
                <a:outerShdw blurRad="38100" dist="38100" dir="2700000" algn="tl">
                  <a:srgbClr val="C0C0C0"/>
                </a:outerShdw>
              </a:effectLst>
              <a:latin typeface="Trebuchet MS" pitchFamily="34" charset="0"/>
              <a:ea typeface="ＭＳ Ｐゴシック" pitchFamily="34" charset="-128"/>
            </a:endParaRPr>
          </a:p>
          <a:p>
            <a:pPr algn="ctr"/>
            <a:r>
              <a:rPr lang="es-ES" sz="2800" dirty="0">
                <a:solidFill>
                  <a:srgbClr val="000000"/>
                </a:solidFill>
                <a:effectLst>
                  <a:outerShdw blurRad="38100" dist="38100" dir="2700000" algn="tl">
                    <a:srgbClr val="C0C0C0"/>
                  </a:outerShdw>
                </a:effectLst>
                <a:latin typeface="Trebuchet MS" pitchFamily="34" charset="0"/>
                <a:ea typeface="ＭＳ Ｐゴシック" pitchFamily="34" charset="-128"/>
              </a:rPr>
              <a:t>“La iglesia en estos últimos días deberá entrenar  a sus laicos para cumplir la misión”</a:t>
            </a:r>
          </a:p>
        </p:txBody>
      </p:sp>
    </p:spTree>
    <p:extLst>
      <p:ext uri="{BB962C8B-B14F-4D97-AF65-F5344CB8AC3E}">
        <p14:creationId xmlns="" xmlns:p14="http://schemas.microsoft.com/office/powerpoint/2010/main" val="15130281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17721" y="1124744"/>
            <a:ext cx="6193846"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r">
              <a:defRPr/>
            </a:pPr>
            <a:r>
              <a:rPr lang="en-US" altLang="en-US" sz="2400" b="1" dirty="0" smtClean="0">
                <a:solidFill>
                  <a:srgbClr val="000000"/>
                </a:solidFill>
                <a:latin typeface="Trebuchet MS"/>
                <a:cs typeface="Trebuchet MS"/>
              </a:rPr>
              <a:t>		</a:t>
            </a:r>
            <a:r>
              <a:rPr lang="es-ES" altLang="en-US" sz="2400" b="1" dirty="0">
                <a:solidFill>
                  <a:srgbClr val="000000"/>
                </a:solidFill>
                <a:latin typeface="Trebuchet MS"/>
                <a:cs typeface="Trebuchet MS"/>
              </a:rPr>
              <a:t>El amor activo es importante para llevar  a otros a Cristo.</a:t>
            </a:r>
          </a:p>
        </p:txBody>
      </p:sp>
      <p:sp>
        <p:nvSpPr>
          <p:cNvPr id="6" name="CaixaDeTexto 5"/>
          <p:cNvSpPr txBox="1"/>
          <p:nvPr/>
        </p:nvSpPr>
        <p:spPr>
          <a:xfrm>
            <a:off x="107504" y="704718"/>
            <a:ext cx="1221809" cy="2215991"/>
          </a:xfrm>
          <a:prstGeom prst="rect">
            <a:avLst/>
          </a:prstGeom>
          <a:noFill/>
        </p:spPr>
        <p:txBody>
          <a:bodyPr wrap="none" rtlCol="0">
            <a:spAutoFit/>
          </a:bodyPr>
          <a:lstStyle/>
          <a:p>
            <a:r>
              <a:rPr lang="pt-BR" sz="13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rebuchet MS" pitchFamily="34" charset="0"/>
              </a:rPr>
              <a:t>3</a:t>
            </a:r>
            <a:endParaRPr lang="pt-BR" sz="13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rebuchet MS" pitchFamily="34" charset="0"/>
            </a:endParaRPr>
          </a:p>
        </p:txBody>
      </p:sp>
    </p:spTree>
    <p:extLst>
      <p:ext uri="{BB962C8B-B14F-4D97-AF65-F5344CB8AC3E}">
        <p14:creationId xmlns="" xmlns:p14="http://schemas.microsoft.com/office/powerpoint/2010/main" val="17066185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324544" y="2348880"/>
            <a:ext cx="9793088" cy="129614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pt-BR"/>
          </a:p>
        </p:txBody>
      </p:sp>
      <p:sp>
        <p:nvSpPr>
          <p:cNvPr id="2" name="Retângulo 1"/>
          <p:cNvSpPr/>
          <p:nvPr/>
        </p:nvSpPr>
        <p:spPr>
          <a:xfrm>
            <a:off x="23127" y="2389171"/>
            <a:ext cx="9120873" cy="1323439"/>
          </a:xfrm>
          <a:prstGeom prst="rect">
            <a:avLst/>
          </a:prstGeom>
        </p:spPr>
        <p:txBody>
          <a:bodyPr wrap="square">
            <a:spAutoFit/>
          </a:bodyPr>
          <a:lstStyle/>
          <a:p>
            <a:pPr algn="ctr">
              <a:defRPr/>
            </a:pPr>
            <a:r>
              <a:rPr lang="es-ES" sz="4000" b="1" dirty="0">
                <a:effectLst>
                  <a:outerShdw blurRad="38100" dist="38100" dir="2700000" algn="tl">
                    <a:srgbClr val="000000">
                      <a:alpha val="43137"/>
                    </a:srgbClr>
                  </a:outerShdw>
                </a:effectLst>
                <a:latin typeface="Trebuchet MS"/>
                <a:cs typeface="Trebuchet MS"/>
              </a:rPr>
              <a:t>III.COMO HACER EL EVANGELISMO DE LA AMISTAD EFICAZ EN SU GP</a:t>
            </a:r>
          </a:p>
        </p:txBody>
      </p:sp>
    </p:spTree>
    <p:extLst>
      <p:ext uri="{BB962C8B-B14F-4D97-AF65-F5344CB8AC3E}">
        <p14:creationId xmlns="" xmlns:p14="http://schemas.microsoft.com/office/powerpoint/2010/main" val="37787977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251520" y="836712"/>
            <a:ext cx="5400600" cy="5262979"/>
          </a:xfrm>
          <a:prstGeom prst="rect">
            <a:avLst/>
          </a:prstGeom>
        </p:spPr>
        <p:txBody>
          <a:bodyPr wrap="square">
            <a:spAutoFit/>
          </a:bodyPr>
          <a:lstStyle/>
          <a:p>
            <a:pPr algn="ctr"/>
            <a:r>
              <a:rPr lang="es-ES" sz="2800" b="1" dirty="0">
                <a:solidFill>
                  <a:srgbClr val="000000"/>
                </a:solidFill>
                <a:effectLst>
                  <a:outerShdw blurRad="38100" dist="38100" dir="2700000" algn="tl">
                    <a:srgbClr val="C0C0C0"/>
                  </a:outerShdw>
                </a:effectLst>
                <a:latin typeface="Trebuchet MS" pitchFamily="34" charset="0"/>
                <a:ea typeface="ＭＳ Ｐゴシック" pitchFamily="34" charset="-128"/>
              </a:rPr>
              <a:t>UTILIZANDO DOS PRINCIPIOS:</a:t>
            </a:r>
          </a:p>
          <a:p>
            <a:pPr algn="ctr"/>
            <a:r>
              <a:rPr lang="es-ES" sz="2800" b="1" dirty="0">
                <a:solidFill>
                  <a:srgbClr val="FF0000"/>
                </a:solidFill>
                <a:effectLst>
                  <a:outerShdw blurRad="38100" dist="38100" dir="2700000" algn="tl">
                    <a:srgbClr val="C0C0C0"/>
                  </a:outerShdw>
                </a:effectLst>
                <a:latin typeface="Trebuchet MS" pitchFamily="34" charset="0"/>
                <a:ea typeface="ＭＳ Ｐゴシック" pitchFamily="34" charset="-128"/>
              </a:rPr>
              <a:t>Amistad y trabajo en parejas</a:t>
            </a:r>
          </a:p>
          <a:p>
            <a:pPr algn="ctr"/>
            <a:r>
              <a:rPr lang="es-ES" sz="2800" b="1" dirty="0">
                <a:solidFill>
                  <a:srgbClr val="000000"/>
                </a:solidFill>
                <a:effectLst>
                  <a:outerShdw blurRad="38100" dist="38100" dir="2700000" algn="tl">
                    <a:srgbClr val="C0C0C0"/>
                  </a:outerShdw>
                </a:effectLst>
                <a:latin typeface="Trebuchet MS" pitchFamily="34" charset="0"/>
                <a:ea typeface="ＭＳ Ｐゴシック" pitchFamily="34" charset="-128"/>
              </a:rPr>
              <a:t>“Sólo el método de Cristo será el que dará éxito para llegar a la gente. El Salvador trataba con los hombres como quien deseaba hacerles bien. Les mostraba simpatía, atendía a sus necesidades y se ganaba su confianza. Entonces les decía: “Seguidme..“ MC, p. 102</a:t>
            </a:r>
          </a:p>
          <a:p>
            <a:pPr algn="ctr"/>
            <a:endParaRPr lang="es-ES" sz="2800" b="1" dirty="0">
              <a:solidFill>
                <a:srgbClr val="000000"/>
              </a:solidFill>
              <a:effectLst>
                <a:outerShdw blurRad="38100" dist="38100" dir="2700000" algn="tl">
                  <a:srgbClr val="C0C0C0"/>
                </a:outerShdw>
              </a:effectLst>
              <a:latin typeface="Trebuchet MS" pitchFamily="34" charset="0"/>
              <a:ea typeface="ＭＳ Ｐゴシック" pitchFamily="34" charset="-128"/>
            </a:endParaRPr>
          </a:p>
        </p:txBody>
      </p:sp>
    </p:spTree>
    <p:extLst>
      <p:ext uri="{BB962C8B-B14F-4D97-AF65-F5344CB8AC3E}">
        <p14:creationId xmlns="" xmlns:p14="http://schemas.microsoft.com/office/powerpoint/2010/main" val="1472119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467544" y="856357"/>
            <a:ext cx="4680520" cy="4832092"/>
          </a:xfrm>
          <a:prstGeom prst="rect">
            <a:avLst/>
          </a:prstGeom>
        </p:spPr>
        <p:txBody>
          <a:bodyPr wrap="square">
            <a:spAutoFit/>
          </a:bodyPr>
          <a:lstStyle/>
          <a:p>
            <a:pPr algn="ctr"/>
            <a:r>
              <a:rPr lang="es-ES" sz="2800" b="1" dirty="0">
                <a:solidFill>
                  <a:srgbClr val="000000"/>
                </a:solidFill>
                <a:effectLst>
                  <a:outerShdw blurRad="38100" dist="38100" dir="2700000" algn="tl">
                    <a:srgbClr val="C0C0C0"/>
                  </a:outerShdw>
                </a:effectLst>
                <a:latin typeface="Trebuchet MS" pitchFamily="34" charset="0"/>
                <a:ea typeface="ＭＳ Ｐゴシック" pitchFamily="34" charset="-128"/>
              </a:rPr>
              <a:t>“Por qué es que nos hemos apartado del método de trabajo que fue instituido por el gran Maestro? ¿Por qué es que los trabajadores en su causa hoy en día no son enviados de dos en dos? “¡Oh!—decís—no tenemos obreros suficientes para ocupar el campo”. </a:t>
            </a:r>
          </a:p>
        </p:txBody>
      </p:sp>
    </p:spTree>
    <p:extLst>
      <p:ext uri="{BB962C8B-B14F-4D97-AF65-F5344CB8AC3E}">
        <p14:creationId xmlns="" xmlns:p14="http://schemas.microsoft.com/office/powerpoint/2010/main" val="32075383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467544" y="856357"/>
            <a:ext cx="4680520" cy="4832092"/>
          </a:xfrm>
          <a:prstGeom prst="rect">
            <a:avLst/>
          </a:prstGeom>
        </p:spPr>
        <p:txBody>
          <a:bodyPr wrap="square">
            <a:spAutoFit/>
          </a:bodyPr>
          <a:lstStyle/>
          <a:p>
            <a:pPr algn="ctr"/>
            <a:r>
              <a:rPr lang="es-ES" sz="2800" b="1" dirty="0">
                <a:solidFill>
                  <a:srgbClr val="000000"/>
                </a:solidFill>
                <a:effectLst>
                  <a:outerShdw blurRad="38100" dist="38100" dir="2700000" algn="tl">
                    <a:srgbClr val="C0C0C0"/>
                  </a:outerShdw>
                </a:effectLst>
                <a:latin typeface="Trebuchet MS" pitchFamily="34" charset="0"/>
                <a:ea typeface="ＭＳ Ｐゴシック" pitchFamily="34" charset="-128"/>
              </a:rPr>
              <a:t>Entonces ocupad menos territorio. Enviad a los obreros a los lugares donde el camino parece abierto, y enseñad la preciosa verdad para este tiempo. ¿No podemos ver sabiduría en que dos vayan juntos a predicar el Evangelio? </a:t>
            </a:r>
            <a:endParaRPr lang="es-ES" sz="2800" b="1" dirty="0" smtClean="0">
              <a:solidFill>
                <a:srgbClr val="000000"/>
              </a:solidFill>
              <a:effectLst>
                <a:outerShdw blurRad="38100" dist="38100" dir="2700000" algn="tl">
                  <a:srgbClr val="C0C0C0"/>
                </a:outerShdw>
              </a:effectLst>
              <a:latin typeface="Trebuchet MS" pitchFamily="34" charset="0"/>
              <a:ea typeface="ＭＳ Ｐゴシック" pitchFamily="34" charset="-128"/>
            </a:endParaRPr>
          </a:p>
          <a:p>
            <a:pPr algn="ctr"/>
            <a:r>
              <a:rPr lang="es-ES" sz="2800" b="1" dirty="0" smtClean="0">
                <a:solidFill>
                  <a:srgbClr val="000000"/>
                </a:solidFill>
                <a:effectLst>
                  <a:outerShdw blurRad="38100" dist="38100" dir="2700000" algn="tl">
                    <a:srgbClr val="C0C0C0"/>
                  </a:outerShdw>
                </a:effectLst>
                <a:latin typeface="Trebuchet MS" pitchFamily="34" charset="0"/>
                <a:ea typeface="ＭＳ Ｐゴシック" pitchFamily="34" charset="-128"/>
              </a:rPr>
              <a:t>Evangelismo</a:t>
            </a:r>
            <a:r>
              <a:rPr lang="es-ES" sz="2800" b="1" dirty="0">
                <a:solidFill>
                  <a:srgbClr val="000000"/>
                </a:solidFill>
                <a:effectLst>
                  <a:outerShdw blurRad="38100" dist="38100" dir="2700000" algn="tl">
                    <a:srgbClr val="C0C0C0"/>
                  </a:outerShdw>
                </a:effectLst>
                <a:latin typeface="Trebuchet MS" pitchFamily="34" charset="0"/>
                <a:ea typeface="ＭＳ Ｐゴシック" pitchFamily="34" charset="-128"/>
              </a:rPr>
              <a:t>, p. 59</a:t>
            </a:r>
          </a:p>
        </p:txBody>
      </p:sp>
    </p:spTree>
    <p:extLst>
      <p:ext uri="{BB962C8B-B14F-4D97-AF65-F5344CB8AC3E}">
        <p14:creationId xmlns="" xmlns:p14="http://schemas.microsoft.com/office/powerpoint/2010/main" val="28275084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539552" y="2166248"/>
            <a:ext cx="4430247" cy="2677656"/>
          </a:xfrm>
          <a:prstGeom prst="rect">
            <a:avLst/>
          </a:prstGeom>
        </p:spPr>
        <p:txBody>
          <a:bodyPr wrap="square">
            <a:spAutoFit/>
          </a:bodyPr>
          <a:lstStyle/>
          <a:p>
            <a:pPr algn="ctr"/>
            <a:r>
              <a:rPr lang="es-ES" sz="2800" b="1" dirty="0">
                <a:solidFill>
                  <a:srgbClr val="000000"/>
                </a:solidFill>
                <a:effectLst>
                  <a:outerShdw blurRad="38100" dist="38100" dir="2700000" algn="tl">
                    <a:srgbClr val="C0C0C0"/>
                  </a:outerShdw>
                </a:effectLst>
                <a:latin typeface="Trebuchet MS" pitchFamily="34" charset="0"/>
                <a:ea typeface="ＭＳ Ｐゴシック" pitchFamily="34" charset="-128"/>
              </a:rPr>
              <a:t>Las  personas  de las historias bíblicas del Nuevo testamento eran frecuentemente llevados a Cristo a través de amigos y parientes.</a:t>
            </a:r>
          </a:p>
        </p:txBody>
      </p:sp>
    </p:spTree>
    <p:extLst>
      <p:ext uri="{BB962C8B-B14F-4D97-AF65-F5344CB8AC3E}">
        <p14:creationId xmlns="" xmlns:p14="http://schemas.microsoft.com/office/powerpoint/2010/main" val="23762543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0" y="836712"/>
            <a:ext cx="4644008"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r"/>
            <a:r>
              <a:rPr lang="pt-BR" sz="2800" b="1" dirty="0">
                <a:solidFill>
                  <a:schemeClr val="bg1"/>
                </a:solidFill>
                <a:effectLst>
                  <a:outerShdw blurRad="38100" dist="38100" dir="2700000" algn="tl">
                    <a:srgbClr val="C0C0C0"/>
                  </a:outerShdw>
                </a:effectLst>
                <a:latin typeface="Trebuchet MS" pitchFamily="34" charset="0"/>
                <a:ea typeface="ＭＳ Ｐゴシック" pitchFamily="34" charset="-128"/>
              </a:rPr>
              <a:t>PRINCIPIO DE AMISTAD</a:t>
            </a:r>
          </a:p>
        </p:txBody>
      </p:sp>
      <p:sp>
        <p:nvSpPr>
          <p:cNvPr id="5" name="Retângulo 4"/>
          <p:cNvSpPr/>
          <p:nvPr/>
        </p:nvSpPr>
        <p:spPr>
          <a:xfrm>
            <a:off x="-11116" y="2237963"/>
            <a:ext cx="6095284"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r"/>
            <a:r>
              <a:rPr lang="pt-BR" sz="2400" b="1" dirty="0">
                <a:effectLst>
                  <a:outerShdw blurRad="38100" dist="38100" dir="2700000" algn="tl">
                    <a:srgbClr val="C0C0C0"/>
                  </a:outerShdw>
                </a:effectLst>
                <a:latin typeface="Trebuchet MS" pitchFamily="34" charset="0"/>
                <a:ea typeface="Times New Roman" pitchFamily="18" charset="0"/>
              </a:rPr>
              <a:t>	André </a:t>
            </a:r>
            <a:r>
              <a:rPr lang="pt-BR" sz="2400" b="1" dirty="0" err="1">
                <a:effectLst>
                  <a:outerShdw blurRad="38100" dist="38100" dir="2700000" algn="tl">
                    <a:srgbClr val="C0C0C0"/>
                  </a:outerShdw>
                </a:effectLst>
                <a:latin typeface="Trebuchet MS" pitchFamily="34" charset="0"/>
                <a:ea typeface="Times New Roman" pitchFamily="18" charset="0"/>
              </a:rPr>
              <a:t>llevó</a:t>
            </a:r>
            <a:r>
              <a:rPr lang="pt-BR" sz="2400" b="1" dirty="0">
                <a:effectLst>
                  <a:outerShdw blurRad="38100" dist="38100" dir="2700000" algn="tl">
                    <a:srgbClr val="C0C0C0"/>
                  </a:outerShdw>
                </a:effectLst>
                <a:latin typeface="Trebuchet MS" pitchFamily="34" charset="0"/>
                <a:ea typeface="Times New Roman" pitchFamily="18" charset="0"/>
              </a:rPr>
              <a:t> a Pedro a Cristo </a:t>
            </a:r>
            <a:endParaRPr lang="pt-BR" sz="2400" b="1" dirty="0" smtClean="0">
              <a:effectLst>
                <a:outerShdw blurRad="38100" dist="38100" dir="2700000" algn="tl">
                  <a:srgbClr val="C0C0C0"/>
                </a:outerShdw>
              </a:effectLst>
              <a:latin typeface="Trebuchet MS" pitchFamily="34" charset="0"/>
              <a:ea typeface="Times New Roman" pitchFamily="18" charset="0"/>
            </a:endParaRPr>
          </a:p>
          <a:p>
            <a:pPr algn="r"/>
            <a:r>
              <a:rPr lang="pt-BR" sz="2400" b="1" dirty="0" smtClean="0">
                <a:effectLst>
                  <a:outerShdw blurRad="38100" dist="38100" dir="2700000" algn="tl">
                    <a:srgbClr val="C0C0C0"/>
                  </a:outerShdw>
                </a:effectLst>
                <a:latin typeface="Trebuchet MS" pitchFamily="34" charset="0"/>
                <a:ea typeface="Times New Roman" pitchFamily="18" charset="0"/>
              </a:rPr>
              <a:t>(</a:t>
            </a:r>
            <a:r>
              <a:rPr lang="pt-BR" sz="2400" b="1" dirty="0">
                <a:effectLst>
                  <a:outerShdw blurRad="38100" dist="38100" dir="2700000" algn="tl">
                    <a:srgbClr val="C0C0C0"/>
                  </a:outerShdw>
                </a:effectLst>
                <a:latin typeface="Trebuchet MS" pitchFamily="34" charset="0"/>
                <a:ea typeface="Times New Roman" pitchFamily="18" charset="0"/>
              </a:rPr>
              <a:t>Juan 1:40-42);</a:t>
            </a:r>
          </a:p>
        </p:txBody>
      </p:sp>
      <p:sp>
        <p:nvSpPr>
          <p:cNvPr id="6" name="Retângulo 5"/>
          <p:cNvSpPr/>
          <p:nvPr/>
        </p:nvSpPr>
        <p:spPr>
          <a:xfrm>
            <a:off x="-31130" y="3380799"/>
            <a:ext cx="6115298"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r"/>
            <a:r>
              <a:rPr lang="pt-BR" sz="2400" b="1" dirty="0" smtClean="0">
                <a:effectLst>
                  <a:outerShdw blurRad="38100" dist="38100" dir="2700000" algn="tl">
                    <a:srgbClr val="C0C0C0"/>
                  </a:outerShdw>
                </a:effectLst>
                <a:latin typeface="Trebuchet MS" pitchFamily="34" charset="0"/>
                <a:ea typeface="Times New Roman" pitchFamily="18" charset="0"/>
              </a:rPr>
              <a:t>	</a:t>
            </a:r>
            <a:r>
              <a:rPr lang="es-ES" sz="2400" b="1" dirty="0">
                <a:effectLst>
                  <a:outerShdw blurRad="38100" dist="38100" dir="2700000" algn="tl">
                    <a:srgbClr val="C0C0C0"/>
                  </a:outerShdw>
                </a:effectLst>
                <a:latin typeface="Trebuchet MS" pitchFamily="34" charset="0"/>
                <a:ea typeface="Times New Roman" pitchFamily="18" charset="0"/>
              </a:rPr>
              <a:t>Mateo llevó a sus compañeros de trabajo y amigos incrédulos </a:t>
            </a:r>
            <a:endParaRPr lang="es-ES" sz="2400" b="1" dirty="0" smtClean="0">
              <a:effectLst>
                <a:outerShdw blurRad="38100" dist="38100" dir="2700000" algn="tl">
                  <a:srgbClr val="C0C0C0"/>
                </a:outerShdw>
              </a:effectLst>
              <a:latin typeface="Trebuchet MS" pitchFamily="34" charset="0"/>
              <a:ea typeface="Times New Roman" pitchFamily="18" charset="0"/>
            </a:endParaRPr>
          </a:p>
          <a:p>
            <a:pPr algn="r"/>
            <a:r>
              <a:rPr lang="es-ES" sz="2400" b="1" dirty="0" smtClean="0">
                <a:effectLst>
                  <a:outerShdw blurRad="38100" dist="38100" dir="2700000" algn="tl">
                    <a:srgbClr val="C0C0C0"/>
                  </a:outerShdw>
                </a:effectLst>
                <a:latin typeface="Trebuchet MS" pitchFamily="34" charset="0"/>
                <a:ea typeface="Times New Roman" pitchFamily="18" charset="0"/>
              </a:rPr>
              <a:t>(</a:t>
            </a:r>
            <a:r>
              <a:rPr lang="es-ES" sz="2400" b="1" dirty="0">
                <a:effectLst>
                  <a:outerShdw blurRad="38100" dist="38100" dir="2700000" algn="tl">
                    <a:srgbClr val="C0C0C0"/>
                  </a:outerShdw>
                </a:effectLst>
                <a:latin typeface="Trebuchet MS" pitchFamily="34" charset="0"/>
                <a:ea typeface="Times New Roman" pitchFamily="18" charset="0"/>
              </a:rPr>
              <a:t>Mateo 9:10);</a:t>
            </a:r>
          </a:p>
        </p:txBody>
      </p:sp>
      <p:sp>
        <p:nvSpPr>
          <p:cNvPr id="7" name="Retângulo 6"/>
          <p:cNvSpPr/>
          <p:nvPr/>
        </p:nvSpPr>
        <p:spPr>
          <a:xfrm>
            <a:off x="-180528" y="4859852"/>
            <a:ext cx="6264696"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r"/>
            <a:r>
              <a:rPr lang="pt-BR" sz="2400" b="1" dirty="0" smtClean="0">
                <a:effectLst>
                  <a:outerShdw blurRad="38100" dist="38100" dir="2700000" algn="tl">
                    <a:srgbClr val="C0C0C0"/>
                  </a:outerShdw>
                </a:effectLst>
                <a:latin typeface="Trebuchet MS" pitchFamily="34" charset="0"/>
                <a:ea typeface="Times New Roman" pitchFamily="18" charset="0"/>
              </a:rPr>
              <a:t>	</a:t>
            </a:r>
            <a:r>
              <a:rPr lang="es-ES" sz="2400" b="1" dirty="0">
                <a:effectLst>
                  <a:outerShdw blurRad="38100" dist="38100" dir="2700000" algn="tl">
                    <a:srgbClr val="C0C0C0"/>
                  </a:outerShdw>
                </a:effectLst>
                <a:latin typeface="Trebuchet MS" pitchFamily="34" charset="0"/>
                <a:ea typeface="Times New Roman" pitchFamily="18" charset="0"/>
              </a:rPr>
              <a:t>Cornelio convocó parientes y sus amigos soldados a recibir a Cristo </a:t>
            </a:r>
          </a:p>
          <a:p>
            <a:pPr algn="r"/>
            <a:r>
              <a:rPr lang="es-ES" sz="2400" b="1" dirty="0">
                <a:effectLst>
                  <a:outerShdw blurRad="38100" dist="38100" dir="2700000" algn="tl">
                    <a:srgbClr val="C0C0C0"/>
                  </a:outerShdw>
                </a:effectLst>
                <a:latin typeface="Trebuchet MS" pitchFamily="34" charset="0"/>
                <a:ea typeface="Times New Roman" pitchFamily="18" charset="0"/>
              </a:rPr>
              <a:t>(Hechos 10:22-24).</a:t>
            </a:r>
          </a:p>
        </p:txBody>
      </p:sp>
      <p:sp>
        <p:nvSpPr>
          <p:cNvPr id="8" name="CaixaDeTexto 7"/>
          <p:cNvSpPr txBox="1"/>
          <p:nvPr/>
        </p:nvSpPr>
        <p:spPr>
          <a:xfrm>
            <a:off x="-31130" y="1635742"/>
            <a:ext cx="1048685" cy="1862048"/>
          </a:xfrm>
          <a:prstGeom prst="rect">
            <a:avLst/>
          </a:prstGeom>
          <a:noFill/>
        </p:spPr>
        <p:txBody>
          <a:bodyPr wrap="none" rtlCol="0">
            <a:spAutoFit/>
          </a:bodyPr>
          <a:lstStyle/>
          <a:p>
            <a:r>
              <a:rPr lang="pt-BR" sz="115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rebuchet MS" pitchFamily="34" charset="0"/>
              </a:rPr>
              <a:t>1</a:t>
            </a:r>
            <a:endParaRPr lang="pt-BR" sz="115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rebuchet MS" pitchFamily="34" charset="0"/>
            </a:endParaRPr>
          </a:p>
        </p:txBody>
      </p:sp>
      <p:sp>
        <p:nvSpPr>
          <p:cNvPr id="9" name="CaixaDeTexto 8"/>
          <p:cNvSpPr txBox="1"/>
          <p:nvPr/>
        </p:nvSpPr>
        <p:spPr>
          <a:xfrm>
            <a:off x="-31131" y="3104050"/>
            <a:ext cx="1048685" cy="1862048"/>
          </a:xfrm>
          <a:prstGeom prst="rect">
            <a:avLst/>
          </a:prstGeom>
          <a:noFill/>
        </p:spPr>
        <p:txBody>
          <a:bodyPr wrap="none" rtlCol="0">
            <a:spAutoFit/>
          </a:bodyPr>
          <a:lstStyle/>
          <a:p>
            <a:r>
              <a:rPr lang="pt-BR" sz="115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rebuchet MS" pitchFamily="34" charset="0"/>
              </a:rPr>
              <a:t>2</a:t>
            </a:r>
            <a:endParaRPr lang="pt-BR" sz="115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rebuchet MS" pitchFamily="34" charset="0"/>
            </a:endParaRPr>
          </a:p>
        </p:txBody>
      </p:sp>
      <p:sp>
        <p:nvSpPr>
          <p:cNvPr id="10" name="CaixaDeTexto 9"/>
          <p:cNvSpPr txBox="1"/>
          <p:nvPr/>
        </p:nvSpPr>
        <p:spPr>
          <a:xfrm>
            <a:off x="-31132" y="4581128"/>
            <a:ext cx="1048685" cy="1862048"/>
          </a:xfrm>
          <a:prstGeom prst="rect">
            <a:avLst/>
          </a:prstGeom>
          <a:noFill/>
        </p:spPr>
        <p:txBody>
          <a:bodyPr wrap="none" rtlCol="0">
            <a:spAutoFit/>
          </a:bodyPr>
          <a:lstStyle/>
          <a:p>
            <a:r>
              <a:rPr lang="pt-BR" sz="115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rebuchet MS" pitchFamily="34" charset="0"/>
              </a:rPr>
              <a:t>3</a:t>
            </a:r>
            <a:endParaRPr lang="pt-BR" sz="115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rebuchet MS" pitchFamily="34" charset="0"/>
            </a:endParaRPr>
          </a:p>
        </p:txBody>
      </p:sp>
    </p:spTree>
    <p:extLst>
      <p:ext uri="{BB962C8B-B14F-4D97-AF65-F5344CB8AC3E}">
        <p14:creationId xmlns="" xmlns:p14="http://schemas.microsoft.com/office/powerpoint/2010/main" val="33393773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395536" y="1556792"/>
            <a:ext cx="4536504" cy="3970318"/>
          </a:xfrm>
          <a:prstGeom prst="rect">
            <a:avLst/>
          </a:prstGeom>
        </p:spPr>
        <p:txBody>
          <a:bodyPr wrap="square">
            <a:spAutoFit/>
          </a:bodyPr>
          <a:lstStyle/>
          <a:p>
            <a:pPr algn="just"/>
            <a:r>
              <a:rPr lang="es-ES" altLang="ja-JP" sz="2800" dirty="0">
                <a:solidFill>
                  <a:srgbClr val="000000"/>
                </a:solidFill>
                <a:latin typeface="Trebuchet MS" pitchFamily="34" charset="0"/>
                <a:ea typeface="ＭＳ Ｐゴシック" pitchFamily="34" charset="-128"/>
              </a:rPr>
              <a:t>“Andando junto al mar de Galilea, vio a Simón y a Andrés su hermano, que echaban la red en el mar; porque eran pescadores. Y les dijo Jesús: Venid en pos de mí, y haré que seáis pescadores de hombres.” (Marcos 1:16 - 17)</a:t>
            </a:r>
          </a:p>
        </p:txBody>
      </p:sp>
    </p:spTree>
    <p:extLst>
      <p:ext uri="{BB962C8B-B14F-4D97-AF65-F5344CB8AC3E}">
        <p14:creationId xmlns="" xmlns:p14="http://schemas.microsoft.com/office/powerpoint/2010/main" val="39715102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502149" y="1052736"/>
            <a:ext cx="4320480" cy="3970318"/>
          </a:xfrm>
          <a:prstGeom prst="rect">
            <a:avLst/>
          </a:prstGeom>
        </p:spPr>
        <p:txBody>
          <a:bodyPr wrap="square">
            <a:spAutoFit/>
          </a:bodyPr>
          <a:lstStyle/>
          <a:p>
            <a:pPr algn="ctr"/>
            <a:r>
              <a:rPr lang="es-ES" sz="2800" b="1" dirty="0">
                <a:solidFill>
                  <a:srgbClr val="000000"/>
                </a:solidFill>
                <a:effectLst>
                  <a:outerShdw blurRad="38100" dist="38100" dir="2700000" algn="tl">
                    <a:srgbClr val="C0C0C0"/>
                  </a:outerShdw>
                </a:effectLst>
                <a:latin typeface="Trebuchet MS" pitchFamily="34" charset="0"/>
                <a:ea typeface="ＭＳ Ｐゴシック" pitchFamily="34" charset="-128"/>
              </a:rPr>
              <a:t>“La amistad aparta preconceptos, rompe barreras y proporciona un puente entre lo desconocido y conocido. La amistad es el medio que Dios usa para atraer a los hombres y mujeres  entre si.” Russel </a:t>
            </a:r>
            <a:r>
              <a:rPr lang="es-ES" sz="2800" b="1" dirty="0" err="1">
                <a:solidFill>
                  <a:srgbClr val="000000"/>
                </a:solidFill>
                <a:effectLst>
                  <a:outerShdw blurRad="38100" dist="38100" dir="2700000" algn="tl">
                    <a:srgbClr val="C0C0C0"/>
                  </a:outerShdw>
                </a:effectLst>
                <a:latin typeface="Trebuchet MS" pitchFamily="34" charset="0"/>
                <a:ea typeface="ＭＳ Ｐゴシック" pitchFamily="34" charset="-128"/>
              </a:rPr>
              <a:t>Burril</a:t>
            </a:r>
            <a:endParaRPr lang="es-ES" sz="2800" b="1" dirty="0">
              <a:solidFill>
                <a:srgbClr val="000000"/>
              </a:solidFill>
              <a:effectLst>
                <a:outerShdw blurRad="38100" dist="38100" dir="2700000" algn="tl">
                  <a:srgbClr val="C0C0C0"/>
                </a:outerShdw>
              </a:effectLst>
              <a:latin typeface="Trebuchet MS" pitchFamily="34" charset="0"/>
              <a:ea typeface="ＭＳ Ｐゴシック" pitchFamily="34" charset="-128"/>
            </a:endParaRPr>
          </a:p>
        </p:txBody>
      </p:sp>
    </p:spTree>
    <p:extLst>
      <p:ext uri="{BB962C8B-B14F-4D97-AF65-F5344CB8AC3E}">
        <p14:creationId xmlns="" xmlns:p14="http://schemas.microsoft.com/office/powerpoint/2010/main" val="663452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467544" y="856357"/>
            <a:ext cx="4464496" cy="5262979"/>
          </a:xfrm>
          <a:prstGeom prst="rect">
            <a:avLst/>
          </a:prstGeom>
        </p:spPr>
        <p:txBody>
          <a:bodyPr wrap="square">
            <a:spAutoFit/>
          </a:bodyPr>
          <a:lstStyle/>
          <a:p>
            <a:pPr algn="ctr"/>
            <a:r>
              <a:rPr lang="es-ES" sz="2800" b="1" dirty="0">
                <a:solidFill>
                  <a:srgbClr val="000000"/>
                </a:solidFill>
                <a:effectLst>
                  <a:outerShdw blurRad="38100" dist="38100" dir="2700000" algn="tl">
                    <a:srgbClr val="C0C0C0"/>
                  </a:outerShdw>
                </a:effectLst>
                <a:latin typeface="Trebuchet MS" pitchFamily="34" charset="0"/>
                <a:ea typeface="ＭＳ Ｐゴシック" pitchFamily="34" charset="-128"/>
              </a:rPr>
              <a:t>“Es natural buscar compañía. Cada uno hallará compañeros o los hará. Y la intensidad de la amistad determinará la influencia que los amigos ejerzan unos sobre otros, para bien o para mal.”. </a:t>
            </a:r>
          </a:p>
          <a:p>
            <a:pPr algn="ctr"/>
            <a:endParaRPr lang="es-ES" sz="2800" b="1" dirty="0" smtClean="0">
              <a:solidFill>
                <a:srgbClr val="000000"/>
              </a:solidFill>
              <a:effectLst>
                <a:outerShdw blurRad="38100" dist="38100" dir="2700000" algn="tl">
                  <a:srgbClr val="C0C0C0"/>
                </a:outerShdw>
              </a:effectLst>
              <a:latin typeface="Trebuchet MS" pitchFamily="34" charset="0"/>
              <a:ea typeface="ＭＳ Ｐゴシック" pitchFamily="34" charset="-128"/>
            </a:endParaRPr>
          </a:p>
          <a:p>
            <a:pPr algn="ctr"/>
            <a:r>
              <a:rPr lang="es-ES" sz="2800" b="1" dirty="0" smtClean="0">
                <a:solidFill>
                  <a:srgbClr val="000000"/>
                </a:solidFill>
                <a:effectLst>
                  <a:outerShdw blurRad="38100" dist="38100" dir="2700000" algn="tl">
                    <a:srgbClr val="C0C0C0"/>
                  </a:outerShdw>
                </a:effectLst>
                <a:latin typeface="Trebuchet MS" pitchFamily="34" charset="0"/>
                <a:ea typeface="ＭＳ Ｐゴシック" pitchFamily="34" charset="-128"/>
              </a:rPr>
              <a:t>(</a:t>
            </a:r>
            <a:r>
              <a:rPr lang="es-ES" sz="2800" b="1" dirty="0">
                <a:solidFill>
                  <a:srgbClr val="000000"/>
                </a:solidFill>
                <a:effectLst>
                  <a:outerShdw blurRad="38100" dist="38100" dir="2700000" algn="tl">
                    <a:srgbClr val="C0C0C0"/>
                  </a:outerShdw>
                </a:effectLst>
                <a:latin typeface="Trebuchet MS" pitchFamily="34" charset="0"/>
                <a:ea typeface="ＭＳ Ｐゴシック" pitchFamily="34" charset="-128"/>
              </a:rPr>
              <a:t>Joyas de los testimonios, t.1, pág. 585)</a:t>
            </a:r>
          </a:p>
        </p:txBody>
      </p:sp>
    </p:spTree>
    <p:extLst>
      <p:ext uri="{BB962C8B-B14F-4D97-AF65-F5344CB8AC3E}">
        <p14:creationId xmlns="" xmlns:p14="http://schemas.microsoft.com/office/powerpoint/2010/main" val="26428198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0" y="836712"/>
            <a:ext cx="5652120" cy="954107"/>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s-ES" sz="2800" b="1" dirty="0">
                <a:solidFill>
                  <a:schemeClr val="bg1"/>
                </a:solidFill>
                <a:effectLst>
                  <a:outerShdw blurRad="38100" dist="38100" dir="2700000" algn="tl">
                    <a:srgbClr val="C0C0C0"/>
                  </a:outerShdw>
                </a:effectLst>
                <a:latin typeface="Trebuchet MS" pitchFamily="34" charset="0"/>
                <a:ea typeface="ＭＳ Ｐゴシック" pitchFamily="34" charset="-128"/>
              </a:rPr>
              <a:t>PRINCIPIO DE LAS PAREJAS MISIONERAS</a:t>
            </a:r>
          </a:p>
        </p:txBody>
      </p:sp>
      <p:sp>
        <p:nvSpPr>
          <p:cNvPr id="5" name="Retângulo 4"/>
          <p:cNvSpPr/>
          <p:nvPr/>
        </p:nvSpPr>
        <p:spPr>
          <a:xfrm>
            <a:off x="-11116" y="1870981"/>
            <a:ext cx="6095284"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r"/>
            <a:r>
              <a:rPr lang="pt-BR" sz="2400" b="1" dirty="0" smtClean="0">
                <a:effectLst>
                  <a:outerShdw blurRad="38100" dist="38100" dir="2700000" algn="tl">
                    <a:srgbClr val="C0C0C0"/>
                  </a:outerShdw>
                </a:effectLst>
                <a:latin typeface="Trebuchet MS" pitchFamily="34" charset="0"/>
                <a:ea typeface="Times New Roman" pitchFamily="18" charset="0"/>
              </a:rPr>
              <a:t>	</a:t>
            </a:r>
            <a:r>
              <a:rPr lang="es-ES" sz="2400" b="1" dirty="0">
                <a:effectLst>
                  <a:outerShdw blurRad="38100" dist="38100" dir="2700000" algn="tl">
                    <a:srgbClr val="C0C0C0"/>
                  </a:outerShdw>
                </a:effectLst>
                <a:latin typeface="Trebuchet MS" pitchFamily="34" charset="0"/>
                <a:ea typeface="Times New Roman" pitchFamily="18" charset="0"/>
              </a:rPr>
              <a:t>“Después llamó a los doce, y comenzó a enviarlos de dos en dos...”(Marcos 6:7);</a:t>
            </a:r>
          </a:p>
        </p:txBody>
      </p:sp>
      <p:sp>
        <p:nvSpPr>
          <p:cNvPr id="6" name="Retângulo 5"/>
          <p:cNvSpPr/>
          <p:nvPr/>
        </p:nvSpPr>
        <p:spPr>
          <a:xfrm>
            <a:off x="-31130" y="3380799"/>
            <a:ext cx="6115298"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r"/>
            <a:r>
              <a:rPr lang="pt-BR" sz="2400" b="1" dirty="0" smtClean="0">
                <a:effectLst>
                  <a:outerShdw blurRad="38100" dist="38100" dir="2700000" algn="tl">
                    <a:srgbClr val="C0C0C0"/>
                  </a:outerShdw>
                </a:effectLst>
                <a:latin typeface="Trebuchet MS" pitchFamily="34" charset="0"/>
                <a:ea typeface="Times New Roman" pitchFamily="18" charset="0"/>
              </a:rPr>
              <a:t>	</a:t>
            </a:r>
            <a:r>
              <a:rPr lang="es-ES" sz="2400" b="1" dirty="0">
                <a:effectLst>
                  <a:outerShdw blurRad="38100" dist="38100" dir="2700000" algn="tl">
                    <a:srgbClr val="C0C0C0"/>
                  </a:outerShdw>
                </a:effectLst>
                <a:latin typeface="Trebuchet MS" pitchFamily="34" charset="0"/>
                <a:ea typeface="Times New Roman" pitchFamily="18" charset="0"/>
              </a:rPr>
              <a:t>“Después de estas cosas, designó el Señor también a otros setenta, a quienes envió de dos en dos…” Lucas10:1</a:t>
            </a:r>
            <a:r>
              <a:rPr lang="es-ES" sz="2400" b="1" dirty="0" smtClean="0">
                <a:effectLst>
                  <a:outerShdw blurRad="38100" dist="38100" dir="2700000" algn="tl">
                    <a:srgbClr val="C0C0C0"/>
                  </a:outerShdw>
                </a:effectLst>
                <a:latin typeface="Trebuchet MS" pitchFamily="34" charset="0"/>
                <a:ea typeface="Times New Roman" pitchFamily="18" charset="0"/>
              </a:rPr>
              <a:t>);</a:t>
            </a:r>
            <a:endParaRPr lang="es-ES" sz="2400" b="1" dirty="0">
              <a:effectLst>
                <a:outerShdw blurRad="38100" dist="38100" dir="2700000" algn="tl">
                  <a:srgbClr val="C0C0C0"/>
                </a:outerShdw>
              </a:effectLst>
              <a:latin typeface="Trebuchet MS" pitchFamily="34" charset="0"/>
              <a:ea typeface="Times New Roman" pitchFamily="18" charset="0"/>
            </a:endParaRPr>
          </a:p>
        </p:txBody>
      </p:sp>
      <p:sp>
        <p:nvSpPr>
          <p:cNvPr id="7" name="Retângulo 6"/>
          <p:cNvSpPr/>
          <p:nvPr/>
        </p:nvSpPr>
        <p:spPr>
          <a:xfrm>
            <a:off x="-31130" y="5291900"/>
            <a:ext cx="6115298"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r"/>
            <a:r>
              <a:rPr lang="pt-BR" sz="2400" b="1" dirty="0" smtClean="0">
                <a:effectLst>
                  <a:outerShdw blurRad="38100" dist="38100" dir="2700000" algn="tl">
                    <a:srgbClr val="C0C0C0"/>
                  </a:outerShdw>
                </a:effectLst>
                <a:latin typeface="Trebuchet MS" pitchFamily="34" charset="0"/>
                <a:ea typeface="Times New Roman" pitchFamily="18" charset="0"/>
              </a:rPr>
              <a:t>	</a:t>
            </a:r>
            <a:r>
              <a:rPr lang="es-ES" sz="2400" b="1" dirty="0" smtClean="0">
                <a:effectLst>
                  <a:outerShdw blurRad="38100" dist="38100" dir="2700000" algn="tl">
                    <a:srgbClr val="C0C0C0"/>
                  </a:outerShdw>
                </a:effectLst>
                <a:latin typeface="Trebuchet MS" pitchFamily="34" charset="0"/>
                <a:ea typeface="Times New Roman" pitchFamily="18" charset="0"/>
              </a:rPr>
              <a:t>“...</a:t>
            </a:r>
            <a:r>
              <a:rPr lang="es-ES" sz="2400" b="1" dirty="0">
                <a:effectLst>
                  <a:outerShdw blurRad="38100" dist="38100" dir="2700000" algn="tl">
                    <a:srgbClr val="C0C0C0"/>
                  </a:outerShdw>
                </a:effectLst>
                <a:latin typeface="Trebuchet MS" pitchFamily="34" charset="0"/>
                <a:ea typeface="Times New Roman" pitchFamily="18" charset="0"/>
              </a:rPr>
              <a:t>Dijo el Espíritu Santo: Apartadme a Bernabé y a Saulo...” (Hechos 13:2).</a:t>
            </a:r>
          </a:p>
        </p:txBody>
      </p:sp>
      <p:sp>
        <p:nvSpPr>
          <p:cNvPr id="8" name="CaixaDeTexto 7"/>
          <p:cNvSpPr txBox="1"/>
          <p:nvPr/>
        </p:nvSpPr>
        <p:spPr>
          <a:xfrm>
            <a:off x="-31130" y="1268760"/>
            <a:ext cx="1048685" cy="1862048"/>
          </a:xfrm>
          <a:prstGeom prst="rect">
            <a:avLst/>
          </a:prstGeom>
          <a:noFill/>
        </p:spPr>
        <p:txBody>
          <a:bodyPr wrap="none" rtlCol="0">
            <a:spAutoFit/>
          </a:bodyPr>
          <a:lstStyle/>
          <a:p>
            <a:r>
              <a:rPr lang="pt-BR" sz="115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rebuchet MS" pitchFamily="34" charset="0"/>
              </a:rPr>
              <a:t>1</a:t>
            </a:r>
            <a:endParaRPr lang="pt-BR" sz="115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rebuchet MS" pitchFamily="34" charset="0"/>
            </a:endParaRPr>
          </a:p>
        </p:txBody>
      </p:sp>
      <p:sp>
        <p:nvSpPr>
          <p:cNvPr id="9" name="CaixaDeTexto 8"/>
          <p:cNvSpPr txBox="1"/>
          <p:nvPr/>
        </p:nvSpPr>
        <p:spPr>
          <a:xfrm>
            <a:off x="-31131" y="3104050"/>
            <a:ext cx="1048685" cy="1862048"/>
          </a:xfrm>
          <a:prstGeom prst="rect">
            <a:avLst/>
          </a:prstGeom>
          <a:noFill/>
        </p:spPr>
        <p:txBody>
          <a:bodyPr wrap="none" rtlCol="0">
            <a:spAutoFit/>
          </a:bodyPr>
          <a:lstStyle/>
          <a:p>
            <a:r>
              <a:rPr lang="pt-BR" sz="115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rebuchet MS" pitchFamily="34" charset="0"/>
              </a:rPr>
              <a:t>2</a:t>
            </a:r>
            <a:endParaRPr lang="pt-BR" sz="115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rebuchet MS" pitchFamily="34" charset="0"/>
            </a:endParaRPr>
          </a:p>
        </p:txBody>
      </p:sp>
      <p:sp>
        <p:nvSpPr>
          <p:cNvPr id="10" name="CaixaDeTexto 9"/>
          <p:cNvSpPr txBox="1"/>
          <p:nvPr/>
        </p:nvSpPr>
        <p:spPr>
          <a:xfrm>
            <a:off x="-31132" y="5013176"/>
            <a:ext cx="1048685" cy="1862048"/>
          </a:xfrm>
          <a:prstGeom prst="rect">
            <a:avLst/>
          </a:prstGeom>
          <a:noFill/>
        </p:spPr>
        <p:txBody>
          <a:bodyPr wrap="none" rtlCol="0">
            <a:spAutoFit/>
          </a:bodyPr>
          <a:lstStyle/>
          <a:p>
            <a:r>
              <a:rPr lang="pt-BR" sz="115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rebuchet MS" pitchFamily="34" charset="0"/>
              </a:rPr>
              <a:t>3</a:t>
            </a:r>
            <a:endParaRPr lang="pt-BR" sz="115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rebuchet MS" pitchFamily="34" charset="0"/>
            </a:endParaRPr>
          </a:p>
        </p:txBody>
      </p:sp>
    </p:spTree>
    <p:extLst>
      <p:ext uri="{BB962C8B-B14F-4D97-AF65-F5344CB8AC3E}">
        <p14:creationId xmlns="" xmlns:p14="http://schemas.microsoft.com/office/powerpoint/2010/main" val="39956753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467544" y="856357"/>
            <a:ext cx="5328592" cy="5262979"/>
          </a:xfrm>
          <a:prstGeom prst="rect">
            <a:avLst/>
          </a:prstGeom>
        </p:spPr>
        <p:txBody>
          <a:bodyPr wrap="square">
            <a:spAutoFit/>
          </a:bodyPr>
          <a:lstStyle/>
          <a:p>
            <a:pPr algn="ctr"/>
            <a:r>
              <a:rPr lang="es-ES" sz="2800" b="1" dirty="0">
                <a:solidFill>
                  <a:srgbClr val="000000"/>
                </a:solidFill>
                <a:latin typeface="Trebuchet MS" pitchFamily="34" charset="0"/>
                <a:ea typeface="ＭＳ Ｐゴシック" pitchFamily="34" charset="-128"/>
              </a:rPr>
              <a:t>“...Ninguno fue enviado solo...</a:t>
            </a:r>
          </a:p>
          <a:p>
            <a:pPr algn="ctr"/>
            <a:r>
              <a:rPr lang="es-ES" sz="2800" b="1" dirty="0">
                <a:solidFill>
                  <a:srgbClr val="000000"/>
                </a:solidFill>
                <a:latin typeface="Trebuchet MS" pitchFamily="34" charset="0"/>
                <a:ea typeface="ＭＳ Ｐゴシック" pitchFamily="34" charset="-128"/>
              </a:rPr>
              <a:t>... Era el propósito del Salvador que los mensajeros del Evangelio se asociaran de esta manera. En nuestro propio tiempo la obra de evangelización tendría mucho más éxito si se siguiera fielmente este ejemplo”. </a:t>
            </a:r>
          </a:p>
          <a:p>
            <a:pPr algn="ctr"/>
            <a:r>
              <a:rPr lang="es-ES" sz="2800" b="1" dirty="0">
                <a:solidFill>
                  <a:srgbClr val="000000"/>
                </a:solidFill>
                <a:latin typeface="Trebuchet MS" pitchFamily="34" charset="0"/>
                <a:ea typeface="ＭＳ Ｐゴシック" pitchFamily="34" charset="-128"/>
              </a:rPr>
              <a:t>(El deseado de todas gentes. p. 316)</a:t>
            </a:r>
          </a:p>
        </p:txBody>
      </p:sp>
    </p:spTree>
    <p:extLst>
      <p:ext uri="{BB962C8B-B14F-4D97-AF65-F5344CB8AC3E}">
        <p14:creationId xmlns="" xmlns:p14="http://schemas.microsoft.com/office/powerpoint/2010/main" val="29704731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324544" y="2348880"/>
            <a:ext cx="9793088" cy="129614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pt-BR"/>
          </a:p>
        </p:txBody>
      </p:sp>
      <p:sp>
        <p:nvSpPr>
          <p:cNvPr id="2" name="Retângulo 1"/>
          <p:cNvSpPr/>
          <p:nvPr/>
        </p:nvSpPr>
        <p:spPr>
          <a:xfrm>
            <a:off x="23127" y="2389171"/>
            <a:ext cx="9120873" cy="1323439"/>
          </a:xfrm>
          <a:prstGeom prst="rect">
            <a:avLst/>
          </a:prstGeom>
        </p:spPr>
        <p:txBody>
          <a:bodyPr wrap="square">
            <a:spAutoFit/>
          </a:bodyPr>
          <a:lstStyle/>
          <a:p>
            <a:pPr algn="ctr"/>
            <a:r>
              <a:rPr lang="es-ES" sz="4000" b="1" dirty="0">
                <a:effectLst>
                  <a:outerShdw blurRad="38100" dist="38100" dir="2700000" algn="tl">
                    <a:srgbClr val="C0C0C0"/>
                  </a:outerShdw>
                </a:effectLst>
                <a:latin typeface="Trebuchet MS" pitchFamily="34" charset="0"/>
                <a:ea typeface="ＭＳ Ｐゴシック" pitchFamily="34" charset="-128"/>
              </a:rPr>
              <a:t>IV. Para obtener suceso en evangelismo de la amistad en su GP</a:t>
            </a:r>
          </a:p>
        </p:txBody>
      </p:sp>
    </p:spTree>
    <p:extLst>
      <p:ext uri="{BB962C8B-B14F-4D97-AF65-F5344CB8AC3E}">
        <p14:creationId xmlns="" xmlns:p14="http://schemas.microsoft.com/office/powerpoint/2010/main" val="30121600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51793" y="1298631"/>
            <a:ext cx="8291351" cy="52387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r"/>
            <a:r>
              <a:rPr lang="pt-BR" sz="2800" b="1" dirty="0">
                <a:solidFill>
                  <a:schemeClr val="bg1"/>
                </a:solidFill>
                <a:latin typeface="Trebuchet MS" pitchFamily="34" charset="0"/>
              </a:rPr>
              <a:t>Es </a:t>
            </a:r>
            <a:r>
              <a:rPr lang="pt-BR" sz="2800" b="1" dirty="0" err="1">
                <a:solidFill>
                  <a:schemeClr val="bg1"/>
                </a:solidFill>
                <a:latin typeface="Trebuchet MS" pitchFamily="34" charset="0"/>
              </a:rPr>
              <a:t>un</a:t>
            </a:r>
            <a:r>
              <a:rPr lang="pt-BR" sz="2800" b="1" dirty="0">
                <a:solidFill>
                  <a:schemeClr val="bg1"/>
                </a:solidFill>
                <a:latin typeface="Trebuchet MS" pitchFamily="34" charset="0"/>
              </a:rPr>
              <a:t> </a:t>
            </a:r>
            <a:r>
              <a:rPr lang="pt-BR" sz="2800" b="1" dirty="0" err="1">
                <a:solidFill>
                  <a:schemeClr val="bg1"/>
                </a:solidFill>
                <a:latin typeface="Trebuchet MS" pitchFamily="34" charset="0"/>
              </a:rPr>
              <a:t>proceso</a:t>
            </a:r>
            <a:r>
              <a:rPr lang="pt-BR" sz="2800" b="1" dirty="0">
                <a:solidFill>
                  <a:schemeClr val="bg1"/>
                </a:solidFill>
                <a:latin typeface="Trebuchet MS" pitchFamily="34" charset="0"/>
              </a:rPr>
              <a:t>;</a:t>
            </a:r>
          </a:p>
        </p:txBody>
      </p:sp>
      <p:sp>
        <p:nvSpPr>
          <p:cNvPr id="4" name="Retângulo 3"/>
          <p:cNvSpPr/>
          <p:nvPr/>
        </p:nvSpPr>
        <p:spPr>
          <a:xfrm>
            <a:off x="-78076" y="2084443"/>
            <a:ext cx="8322484" cy="52387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r"/>
            <a:r>
              <a:rPr lang="pt-BR" sz="2800" b="1" dirty="0" err="1">
                <a:solidFill>
                  <a:schemeClr val="bg1"/>
                </a:solidFill>
                <a:latin typeface="Trebuchet MS" pitchFamily="34" charset="0"/>
              </a:rPr>
              <a:t>Lleva</a:t>
            </a:r>
            <a:r>
              <a:rPr lang="pt-BR" sz="2800" b="1" dirty="0">
                <a:solidFill>
                  <a:schemeClr val="bg1"/>
                </a:solidFill>
                <a:latin typeface="Trebuchet MS" pitchFamily="34" charset="0"/>
              </a:rPr>
              <a:t> </a:t>
            </a:r>
            <a:r>
              <a:rPr lang="pt-BR" sz="2800" b="1" dirty="0" err="1">
                <a:solidFill>
                  <a:schemeClr val="bg1"/>
                </a:solidFill>
                <a:latin typeface="Trebuchet MS" pitchFamily="34" charset="0"/>
              </a:rPr>
              <a:t>tiempo</a:t>
            </a:r>
            <a:r>
              <a:rPr lang="pt-BR" sz="2800" b="1" dirty="0">
                <a:solidFill>
                  <a:schemeClr val="bg1"/>
                </a:solidFill>
                <a:latin typeface="Trebuchet MS" pitchFamily="34" charset="0"/>
              </a:rPr>
              <a:t>;</a:t>
            </a:r>
          </a:p>
        </p:txBody>
      </p:sp>
      <p:sp>
        <p:nvSpPr>
          <p:cNvPr id="5" name="Retângulo 4"/>
          <p:cNvSpPr/>
          <p:nvPr/>
        </p:nvSpPr>
        <p:spPr>
          <a:xfrm>
            <a:off x="-78076" y="2928721"/>
            <a:ext cx="8322484" cy="52387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r"/>
            <a:r>
              <a:rPr lang="pt-BR" sz="2800" b="1" dirty="0">
                <a:solidFill>
                  <a:schemeClr val="bg1"/>
                </a:solidFill>
                <a:latin typeface="Trebuchet MS" pitchFamily="34" charset="0"/>
              </a:rPr>
              <a:t>Normalmente involucra </a:t>
            </a:r>
            <a:r>
              <a:rPr lang="pt-BR" sz="2800" b="1" dirty="0" err="1">
                <a:solidFill>
                  <a:schemeClr val="bg1"/>
                </a:solidFill>
                <a:latin typeface="Trebuchet MS" pitchFamily="34" charset="0"/>
              </a:rPr>
              <a:t>mucha</a:t>
            </a:r>
            <a:r>
              <a:rPr lang="pt-BR" sz="2800" b="1" dirty="0">
                <a:solidFill>
                  <a:schemeClr val="bg1"/>
                </a:solidFill>
                <a:latin typeface="Trebuchet MS" pitchFamily="34" charset="0"/>
              </a:rPr>
              <a:t> gente;</a:t>
            </a:r>
          </a:p>
        </p:txBody>
      </p:sp>
      <p:sp>
        <p:nvSpPr>
          <p:cNvPr id="7" name="Retângulo 6"/>
          <p:cNvSpPr/>
          <p:nvPr/>
        </p:nvSpPr>
        <p:spPr>
          <a:xfrm>
            <a:off x="-51792" y="3775920"/>
            <a:ext cx="8322484" cy="52322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r"/>
            <a:r>
              <a:rPr lang="pt-BR" sz="2800" b="1" dirty="0" err="1">
                <a:solidFill>
                  <a:schemeClr val="bg1"/>
                </a:solidFill>
                <a:latin typeface="Trebuchet MS" pitchFamily="34" charset="0"/>
              </a:rPr>
              <a:t>Establece</a:t>
            </a:r>
            <a:r>
              <a:rPr lang="pt-BR" sz="2800" b="1" dirty="0">
                <a:solidFill>
                  <a:schemeClr val="bg1"/>
                </a:solidFill>
                <a:latin typeface="Trebuchet MS" pitchFamily="34" charset="0"/>
              </a:rPr>
              <a:t> metas  claras.</a:t>
            </a:r>
          </a:p>
        </p:txBody>
      </p:sp>
      <p:sp>
        <p:nvSpPr>
          <p:cNvPr id="8" name="CaixaDeTexto 7"/>
          <p:cNvSpPr txBox="1"/>
          <p:nvPr/>
        </p:nvSpPr>
        <p:spPr>
          <a:xfrm>
            <a:off x="323528" y="1052736"/>
            <a:ext cx="635110" cy="1015663"/>
          </a:xfrm>
          <a:prstGeom prst="rect">
            <a:avLst/>
          </a:prstGeom>
          <a:noFill/>
        </p:spPr>
        <p:txBody>
          <a:bodyPr wrap="none" rtlCol="0">
            <a:spAutoFit/>
          </a:bodyPr>
          <a:lstStyle/>
          <a:p>
            <a:r>
              <a:rPr lang="pt-BR" sz="6000" b="1" dirty="0" smtClean="0">
                <a:solidFill>
                  <a:srgbClr val="C00000"/>
                </a:solidFill>
                <a:effectLst>
                  <a:outerShdw blurRad="38100" dist="38100" dir="2700000" algn="tl">
                    <a:srgbClr val="000000"/>
                  </a:outerShdw>
                </a:effectLst>
                <a:latin typeface="Trebuchet MS" pitchFamily="34" charset="0"/>
              </a:rPr>
              <a:t>1</a:t>
            </a:r>
            <a:endParaRPr lang="pt-BR" sz="6000" b="1" dirty="0">
              <a:solidFill>
                <a:srgbClr val="C00000"/>
              </a:solidFill>
              <a:effectLst>
                <a:outerShdw blurRad="38100" dist="38100" dir="2700000" algn="tl">
                  <a:srgbClr val="000000"/>
                </a:outerShdw>
              </a:effectLst>
              <a:latin typeface="Trebuchet MS" pitchFamily="34" charset="0"/>
            </a:endParaRPr>
          </a:p>
        </p:txBody>
      </p:sp>
      <p:sp>
        <p:nvSpPr>
          <p:cNvPr id="9" name="CaixaDeTexto 8"/>
          <p:cNvSpPr txBox="1"/>
          <p:nvPr/>
        </p:nvSpPr>
        <p:spPr>
          <a:xfrm>
            <a:off x="323528" y="1848601"/>
            <a:ext cx="635110" cy="1015663"/>
          </a:xfrm>
          <a:prstGeom prst="rect">
            <a:avLst/>
          </a:prstGeom>
          <a:noFill/>
        </p:spPr>
        <p:txBody>
          <a:bodyPr wrap="none" rtlCol="0">
            <a:spAutoFit/>
          </a:bodyPr>
          <a:lstStyle/>
          <a:p>
            <a:r>
              <a:rPr lang="pt-BR" sz="6000" b="1" dirty="0" smtClean="0">
                <a:solidFill>
                  <a:srgbClr val="C00000"/>
                </a:solidFill>
                <a:effectLst>
                  <a:outerShdw blurRad="38100" dist="38100" dir="2700000" algn="tl">
                    <a:srgbClr val="000000"/>
                  </a:outerShdw>
                </a:effectLst>
                <a:latin typeface="Trebuchet MS" pitchFamily="34" charset="0"/>
              </a:rPr>
              <a:t>2</a:t>
            </a:r>
            <a:endParaRPr lang="pt-BR" sz="6000" b="1" dirty="0">
              <a:solidFill>
                <a:srgbClr val="C00000"/>
              </a:solidFill>
              <a:effectLst>
                <a:outerShdw blurRad="38100" dist="38100" dir="2700000" algn="tl">
                  <a:srgbClr val="000000"/>
                </a:outerShdw>
              </a:effectLst>
              <a:latin typeface="Trebuchet MS" pitchFamily="34" charset="0"/>
            </a:endParaRPr>
          </a:p>
        </p:txBody>
      </p:sp>
      <p:sp>
        <p:nvSpPr>
          <p:cNvPr id="10" name="CaixaDeTexto 9"/>
          <p:cNvSpPr txBox="1"/>
          <p:nvPr/>
        </p:nvSpPr>
        <p:spPr>
          <a:xfrm>
            <a:off x="323528" y="2682826"/>
            <a:ext cx="635110" cy="1015663"/>
          </a:xfrm>
          <a:prstGeom prst="rect">
            <a:avLst/>
          </a:prstGeom>
          <a:noFill/>
        </p:spPr>
        <p:txBody>
          <a:bodyPr wrap="none" rtlCol="0">
            <a:spAutoFit/>
          </a:bodyPr>
          <a:lstStyle/>
          <a:p>
            <a:r>
              <a:rPr lang="pt-BR" sz="6000" b="1" dirty="0" smtClean="0">
                <a:solidFill>
                  <a:srgbClr val="C00000"/>
                </a:solidFill>
                <a:effectLst>
                  <a:outerShdw blurRad="38100" dist="38100" dir="2700000" algn="tl">
                    <a:srgbClr val="000000"/>
                  </a:outerShdw>
                </a:effectLst>
                <a:latin typeface="Trebuchet MS" pitchFamily="34" charset="0"/>
              </a:rPr>
              <a:t>3</a:t>
            </a:r>
            <a:endParaRPr lang="pt-BR" sz="6000" b="1" dirty="0">
              <a:solidFill>
                <a:srgbClr val="C00000"/>
              </a:solidFill>
              <a:effectLst>
                <a:outerShdw blurRad="38100" dist="38100" dir="2700000" algn="tl">
                  <a:srgbClr val="000000"/>
                </a:outerShdw>
              </a:effectLst>
              <a:latin typeface="Trebuchet MS" pitchFamily="34" charset="0"/>
            </a:endParaRPr>
          </a:p>
        </p:txBody>
      </p:sp>
      <p:sp>
        <p:nvSpPr>
          <p:cNvPr id="11" name="CaixaDeTexto 10"/>
          <p:cNvSpPr txBox="1"/>
          <p:nvPr/>
        </p:nvSpPr>
        <p:spPr>
          <a:xfrm>
            <a:off x="333694" y="3529698"/>
            <a:ext cx="635110" cy="1015663"/>
          </a:xfrm>
          <a:prstGeom prst="rect">
            <a:avLst/>
          </a:prstGeom>
          <a:noFill/>
        </p:spPr>
        <p:txBody>
          <a:bodyPr wrap="none" rtlCol="0">
            <a:spAutoFit/>
          </a:bodyPr>
          <a:lstStyle/>
          <a:p>
            <a:r>
              <a:rPr lang="pt-BR" sz="6000" b="1" dirty="0" smtClean="0">
                <a:solidFill>
                  <a:srgbClr val="C00000"/>
                </a:solidFill>
                <a:effectLst>
                  <a:outerShdw blurRad="38100" dist="38100" dir="2700000" algn="tl">
                    <a:srgbClr val="000000"/>
                  </a:outerShdw>
                </a:effectLst>
                <a:latin typeface="Trebuchet MS" pitchFamily="34" charset="0"/>
              </a:rPr>
              <a:t>4</a:t>
            </a:r>
            <a:endParaRPr lang="pt-BR" sz="6000" b="1" dirty="0">
              <a:solidFill>
                <a:srgbClr val="C00000"/>
              </a:solidFill>
              <a:effectLst>
                <a:outerShdw blurRad="38100" dist="38100" dir="2700000" algn="tl">
                  <a:srgbClr val="000000"/>
                </a:outerShdw>
              </a:effectLst>
              <a:latin typeface="Trebuchet MS" pitchFamily="34" charset="0"/>
            </a:endParaRPr>
          </a:p>
        </p:txBody>
      </p:sp>
    </p:spTree>
    <p:extLst>
      <p:ext uri="{BB962C8B-B14F-4D97-AF65-F5344CB8AC3E}">
        <p14:creationId xmlns="" xmlns:p14="http://schemas.microsoft.com/office/powerpoint/2010/main" val="24320914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476819" y="1196752"/>
            <a:ext cx="5400600" cy="1323439"/>
          </a:xfrm>
          <a:prstGeom prst="rect">
            <a:avLst/>
          </a:prstGeom>
        </p:spPr>
        <p:txBody>
          <a:bodyPr wrap="square">
            <a:spAutoFit/>
          </a:bodyPr>
          <a:lstStyle/>
          <a:p>
            <a:pPr>
              <a:defRPr/>
            </a:pPr>
            <a:r>
              <a:rPr lang="pt-BR" sz="2400" b="1" dirty="0" smtClean="0">
                <a:latin typeface="Trebuchet MS"/>
                <a:cs typeface="Trebuchet MS"/>
              </a:rPr>
              <a:t> </a:t>
            </a:r>
            <a:r>
              <a:rPr lang="es-ES" sz="2400" b="1" dirty="0">
                <a:latin typeface="Trebuchet MS"/>
                <a:cs typeface="Trebuchet MS"/>
              </a:rPr>
              <a:t>LA VISIÓN TRANSFORMA </a:t>
            </a:r>
          </a:p>
          <a:p>
            <a:pPr>
              <a:defRPr/>
            </a:pPr>
            <a:r>
              <a:rPr lang="es-ES" sz="3200" b="1" dirty="0">
                <a:latin typeface="Trebuchet MS"/>
                <a:cs typeface="Trebuchet MS"/>
              </a:rPr>
              <a:t>A LAS PERSONAS</a:t>
            </a:r>
          </a:p>
          <a:p>
            <a:pPr>
              <a:defRPr/>
            </a:pPr>
            <a:endParaRPr lang="pt-BR" sz="2400" b="1" dirty="0">
              <a:solidFill>
                <a:srgbClr val="002060"/>
              </a:solidFill>
              <a:latin typeface="Trebuchet MS"/>
              <a:cs typeface="Trebuchet MS"/>
            </a:endParaRPr>
          </a:p>
        </p:txBody>
      </p:sp>
      <p:sp>
        <p:nvSpPr>
          <p:cNvPr id="3" name="Retângulo 2"/>
          <p:cNvSpPr/>
          <p:nvPr/>
        </p:nvSpPr>
        <p:spPr>
          <a:xfrm>
            <a:off x="1016879" y="3717032"/>
            <a:ext cx="4320480" cy="1754326"/>
          </a:xfrm>
          <a:prstGeom prst="rect">
            <a:avLst/>
          </a:prstGeom>
        </p:spPr>
        <p:txBody>
          <a:bodyPr wrap="square">
            <a:spAutoFit/>
          </a:bodyPr>
          <a:lstStyle/>
          <a:p>
            <a:pPr algn="ctr"/>
            <a:r>
              <a:rPr lang="pt-BR" sz="3600" b="1" dirty="0" smtClean="0">
                <a:solidFill>
                  <a:srgbClr val="00B5E4"/>
                </a:solidFill>
                <a:effectLst>
                  <a:outerShdw blurRad="50800" dist="38100" dir="2700000" algn="tl" rotWithShape="0">
                    <a:prstClr val="black">
                      <a:alpha val="40000"/>
                    </a:prstClr>
                  </a:outerShdw>
                </a:effectLst>
                <a:latin typeface="Trebuchet MS"/>
                <a:cs typeface="Trebuchet MS"/>
              </a:rPr>
              <a:t> </a:t>
            </a:r>
            <a:r>
              <a:rPr lang="es-ES" sz="3600" b="1" dirty="0">
                <a:solidFill>
                  <a:srgbClr val="00B5E4"/>
                </a:solidFill>
                <a:effectLst>
                  <a:outerShdw blurRad="50800" dist="38100" dir="2700000" algn="tl" rotWithShape="0">
                    <a:prstClr val="black">
                      <a:alpha val="40000"/>
                    </a:prstClr>
                  </a:outerShdw>
                </a:effectLst>
                <a:latin typeface="Trebuchet MS"/>
                <a:cs typeface="Trebuchet MS"/>
              </a:rPr>
              <a:t>En la actividad comercial y en la iglesia</a:t>
            </a:r>
          </a:p>
        </p:txBody>
      </p:sp>
    </p:spTree>
    <p:extLst>
      <p:ext uri="{BB962C8B-B14F-4D97-AF65-F5344CB8AC3E}">
        <p14:creationId xmlns="" xmlns:p14="http://schemas.microsoft.com/office/powerpoint/2010/main" val="880422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Espaço Reservado para Conteúdo 1"/>
          <p:cNvSpPr txBox="1">
            <a:spLocks/>
          </p:cNvSpPr>
          <p:nvPr/>
        </p:nvSpPr>
        <p:spPr>
          <a:xfrm>
            <a:off x="-36512" y="837010"/>
            <a:ext cx="8460432" cy="1223838"/>
          </a:xfrm>
          <a:prstGeom prst="rect">
            <a:avLst/>
          </a:prstGeom>
        </p:spPr>
        <p:style>
          <a:lnRef idx="1">
            <a:schemeClr val="accent1"/>
          </a:lnRef>
          <a:fillRef idx="2">
            <a:schemeClr val="accent1"/>
          </a:fillRef>
          <a:effectRef idx="1">
            <a:schemeClr val="accent1"/>
          </a:effectRef>
          <a:fontRef idx="minor">
            <a:schemeClr val="dk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Tx/>
              <a:buNone/>
            </a:pPr>
            <a:r>
              <a:rPr lang="es-ES" sz="2200" b="1" dirty="0" smtClean="0">
                <a:solidFill>
                  <a:srgbClr val="000000"/>
                </a:solidFill>
                <a:effectLst>
                  <a:outerShdw blurRad="38100" dist="38100" dir="2700000" algn="tl">
                    <a:srgbClr val="C0C0C0"/>
                  </a:outerShdw>
                </a:effectLst>
                <a:latin typeface="Trebuchet MS" pitchFamily="34" charset="0"/>
                <a:ea typeface="ＭＳ Ｐゴシック" pitchFamily="34" charset="-128"/>
              </a:rPr>
              <a:t>	Pide  </a:t>
            </a:r>
            <a:r>
              <a:rPr lang="es-ES" sz="2200" b="1" dirty="0">
                <a:solidFill>
                  <a:srgbClr val="000000"/>
                </a:solidFill>
                <a:effectLst>
                  <a:outerShdw blurRad="38100" dist="38100" dir="2700000" algn="tl">
                    <a:srgbClr val="C0C0C0"/>
                  </a:outerShdw>
                </a:effectLst>
                <a:latin typeface="Trebuchet MS" pitchFamily="34" charset="0"/>
                <a:ea typeface="ＭＳ Ｐゴシック" pitchFamily="34" charset="-128"/>
              </a:rPr>
              <a:t>para que cada persona de la pareja, coloque  en una hoja, “Identificación de su círculo de influencia”.  (amigos, vecinos, parientes); </a:t>
            </a:r>
          </a:p>
        </p:txBody>
      </p:sp>
      <p:sp>
        <p:nvSpPr>
          <p:cNvPr id="4" name="Retângulo 3"/>
          <p:cNvSpPr/>
          <p:nvPr/>
        </p:nvSpPr>
        <p:spPr>
          <a:xfrm>
            <a:off x="-36512" y="2372687"/>
            <a:ext cx="8460432"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r"/>
            <a:r>
              <a:rPr lang="en-US" sz="2200" b="1" dirty="0" smtClean="0">
                <a:solidFill>
                  <a:srgbClr val="000000"/>
                </a:solidFill>
                <a:effectLst>
                  <a:outerShdw blurRad="38100" dist="38100" dir="2700000" algn="tl">
                    <a:srgbClr val="C0C0C0"/>
                  </a:outerShdw>
                </a:effectLst>
                <a:latin typeface="Trebuchet MS" pitchFamily="34" charset="0"/>
              </a:rPr>
              <a:t>		</a:t>
            </a:r>
            <a:r>
              <a:rPr lang="es-ES" sz="2200" b="1" dirty="0">
                <a:solidFill>
                  <a:srgbClr val="000000"/>
                </a:solidFill>
                <a:effectLst>
                  <a:outerShdw blurRad="38100" dist="38100" dir="2700000" algn="tl">
                    <a:srgbClr val="C0C0C0"/>
                  </a:outerShdw>
                </a:effectLst>
                <a:latin typeface="Trebuchet MS" pitchFamily="34" charset="0"/>
              </a:rPr>
              <a:t>Pide para que cada persona de la pareja, circule dos nombres de la lista. Que estén abiertos para Jesús.</a:t>
            </a:r>
          </a:p>
        </p:txBody>
      </p:sp>
      <p:sp>
        <p:nvSpPr>
          <p:cNvPr id="5" name="Retângulo 4"/>
          <p:cNvSpPr/>
          <p:nvPr/>
        </p:nvSpPr>
        <p:spPr>
          <a:xfrm>
            <a:off x="-32111" y="3668831"/>
            <a:ext cx="8456031"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r"/>
            <a:r>
              <a:rPr lang="en-US" sz="2200" b="1" dirty="0" smtClean="0">
                <a:solidFill>
                  <a:srgbClr val="000000"/>
                </a:solidFill>
                <a:effectLst>
                  <a:outerShdw blurRad="38100" dist="38100" dir="2700000" algn="tl">
                    <a:srgbClr val="C0C0C0"/>
                  </a:outerShdw>
                </a:effectLst>
                <a:latin typeface="Trebuchet MS" pitchFamily="34" charset="0"/>
              </a:rPr>
              <a:t>			</a:t>
            </a:r>
            <a:r>
              <a:rPr lang="es-ES" sz="2200" b="1" dirty="0">
                <a:solidFill>
                  <a:srgbClr val="000000"/>
                </a:solidFill>
                <a:effectLst>
                  <a:outerShdw blurRad="38100" dist="38100" dir="2700000" algn="tl">
                    <a:srgbClr val="C0C0C0"/>
                  </a:outerShdw>
                </a:effectLst>
                <a:latin typeface="Trebuchet MS" pitchFamily="34" charset="0"/>
              </a:rPr>
              <a:t>Coloca en la lista general del GP dos nombres que circule por las parejas. </a:t>
            </a:r>
          </a:p>
        </p:txBody>
      </p:sp>
      <p:sp>
        <p:nvSpPr>
          <p:cNvPr id="6" name="Retângulo 5"/>
          <p:cNvSpPr/>
          <p:nvPr/>
        </p:nvSpPr>
        <p:spPr>
          <a:xfrm>
            <a:off x="-8447" y="5013176"/>
            <a:ext cx="8432367"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r"/>
            <a:r>
              <a:rPr lang="es-ES" sz="2200" b="1" dirty="0">
                <a:solidFill>
                  <a:srgbClr val="000000"/>
                </a:solidFill>
                <a:effectLst>
                  <a:outerShdw blurRad="38100" dist="38100" dir="2700000" algn="tl">
                    <a:srgbClr val="C0C0C0"/>
                  </a:outerShdw>
                </a:effectLst>
                <a:latin typeface="Trebuchet MS" pitchFamily="34" charset="0"/>
              </a:rPr>
              <a:t>	</a:t>
            </a:r>
            <a:r>
              <a:rPr lang="es-ES" sz="2200" b="1" dirty="0" smtClean="0">
                <a:solidFill>
                  <a:srgbClr val="000000"/>
                </a:solidFill>
                <a:effectLst>
                  <a:outerShdw blurRad="38100" dist="38100" dir="2700000" algn="tl">
                    <a:srgbClr val="C0C0C0"/>
                  </a:outerShdw>
                </a:effectLst>
                <a:latin typeface="Trebuchet MS" pitchFamily="34" charset="0"/>
              </a:rPr>
              <a:t>	Pide </a:t>
            </a:r>
            <a:r>
              <a:rPr lang="es-ES" sz="2200" b="1" dirty="0">
                <a:solidFill>
                  <a:srgbClr val="000000"/>
                </a:solidFill>
                <a:effectLst>
                  <a:outerShdw blurRad="38100" dist="38100" dir="2700000" algn="tl">
                    <a:srgbClr val="C0C0C0"/>
                  </a:outerShdw>
                </a:effectLst>
                <a:latin typeface="Trebuchet MS" pitchFamily="34" charset="0"/>
              </a:rPr>
              <a:t>para que cada miembro del GP tenga en manos la lista general de oración para interceder. </a:t>
            </a:r>
          </a:p>
        </p:txBody>
      </p:sp>
      <p:sp>
        <p:nvSpPr>
          <p:cNvPr id="7" name="CaixaDeTexto 6"/>
          <p:cNvSpPr txBox="1"/>
          <p:nvPr/>
        </p:nvSpPr>
        <p:spPr>
          <a:xfrm>
            <a:off x="467544" y="725654"/>
            <a:ext cx="846707" cy="1446550"/>
          </a:xfrm>
          <a:prstGeom prst="rect">
            <a:avLst/>
          </a:prstGeom>
          <a:noFill/>
        </p:spPr>
        <p:txBody>
          <a:bodyPr wrap="none" rtlCol="0">
            <a:spAutoFit/>
          </a:bodyPr>
          <a:lstStyle/>
          <a:p>
            <a:r>
              <a:rPr lang="pt-BR" sz="8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itchFamily="34" charset="0"/>
              </a:rPr>
              <a:t>1</a:t>
            </a:r>
            <a:endParaRPr lang="pt-BR" sz="8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itchFamily="34" charset="0"/>
            </a:endParaRPr>
          </a:p>
        </p:txBody>
      </p:sp>
      <p:sp>
        <p:nvSpPr>
          <p:cNvPr id="8" name="CaixaDeTexto 7"/>
          <p:cNvSpPr txBox="1"/>
          <p:nvPr/>
        </p:nvSpPr>
        <p:spPr>
          <a:xfrm>
            <a:off x="467544" y="2144285"/>
            <a:ext cx="846707" cy="1446550"/>
          </a:xfrm>
          <a:prstGeom prst="rect">
            <a:avLst/>
          </a:prstGeom>
          <a:noFill/>
        </p:spPr>
        <p:txBody>
          <a:bodyPr wrap="none" rtlCol="0">
            <a:spAutoFit/>
          </a:bodyPr>
          <a:lstStyle/>
          <a:p>
            <a:r>
              <a:rPr lang="pt-BR" sz="8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itchFamily="34" charset="0"/>
              </a:rPr>
              <a:t>2</a:t>
            </a:r>
            <a:endParaRPr lang="pt-BR" sz="8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itchFamily="34" charset="0"/>
            </a:endParaRPr>
          </a:p>
        </p:txBody>
      </p:sp>
      <p:sp>
        <p:nvSpPr>
          <p:cNvPr id="9" name="CaixaDeTexto 8"/>
          <p:cNvSpPr txBox="1"/>
          <p:nvPr/>
        </p:nvSpPr>
        <p:spPr>
          <a:xfrm>
            <a:off x="467543" y="3480683"/>
            <a:ext cx="846707" cy="1446550"/>
          </a:xfrm>
          <a:prstGeom prst="rect">
            <a:avLst/>
          </a:prstGeom>
          <a:noFill/>
        </p:spPr>
        <p:txBody>
          <a:bodyPr wrap="none" rtlCol="0">
            <a:spAutoFit/>
          </a:bodyPr>
          <a:lstStyle/>
          <a:p>
            <a:r>
              <a:rPr lang="pt-BR" sz="8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itchFamily="34" charset="0"/>
              </a:rPr>
              <a:t>3</a:t>
            </a:r>
            <a:endParaRPr lang="pt-BR" sz="8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itchFamily="34" charset="0"/>
            </a:endParaRPr>
          </a:p>
        </p:txBody>
      </p:sp>
      <p:sp>
        <p:nvSpPr>
          <p:cNvPr id="10" name="CaixaDeTexto 9"/>
          <p:cNvSpPr txBox="1"/>
          <p:nvPr/>
        </p:nvSpPr>
        <p:spPr>
          <a:xfrm>
            <a:off x="467544" y="4674621"/>
            <a:ext cx="846707" cy="1446550"/>
          </a:xfrm>
          <a:prstGeom prst="rect">
            <a:avLst/>
          </a:prstGeom>
          <a:noFill/>
        </p:spPr>
        <p:txBody>
          <a:bodyPr wrap="none" rtlCol="0">
            <a:spAutoFit/>
          </a:bodyPr>
          <a:lstStyle/>
          <a:p>
            <a:r>
              <a:rPr lang="pt-BR" sz="8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itchFamily="34" charset="0"/>
              </a:rPr>
              <a:t>4</a:t>
            </a:r>
            <a:endParaRPr lang="pt-BR" sz="8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itchFamily="34" charset="0"/>
            </a:endParaRPr>
          </a:p>
        </p:txBody>
      </p:sp>
    </p:spTree>
    <p:extLst>
      <p:ext uri="{BB962C8B-B14F-4D97-AF65-F5344CB8AC3E}">
        <p14:creationId xmlns="" xmlns:p14="http://schemas.microsoft.com/office/powerpoint/2010/main" val="2100722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Espaço Reservado para Conteúdo 1"/>
          <p:cNvSpPr txBox="1">
            <a:spLocks/>
          </p:cNvSpPr>
          <p:nvPr/>
        </p:nvSpPr>
        <p:spPr>
          <a:xfrm>
            <a:off x="-36512" y="837010"/>
            <a:ext cx="8460432" cy="791790"/>
          </a:xfrm>
          <a:prstGeom prst="rect">
            <a:avLst/>
          </a:prstGeom>
        </p:spPr>
        <p:style>
          <a:lnRef idx="1">
            <a:schemeClr val="accent1"/>
          </a:lnRef>
          <a:fillRef idx="2">
            <a:schemeClr val="accent1"/>
          </a:fillRef>
          <a:effectRef idx="1">
            <a:schemeClr val="accent1"/>
          </a:effectRef>
          <a:fontRef idx="minor">
            <a:schemeClr val="dk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Tx/>
              <a:buNone/>
            </a:pPr>
            <a:r>
              <a:rPr lang="pt-BR" sz="2200" b="1" dirty="0" smtClean="0">
                <a:solidFill>
                  <a:srgbClr val="000000"/>
                </a:solidFill>
                <a:effectLst>
                  <a:outerShdw blurRad="38100" dist="38100" dir="2700000" algn="tl">
                    <a:srgbClr val="C0C0C0"/>
                  </a:outerShdw>
                </a:effectLst>
                <a:latin typeface="Trebuchet MS" pitchFamily="34" charset="0"/>
                <a:ea typeface="ＭＳ Ｐゴシック" pitchFamily="34" charset="-128"/>
              </a:rPr>
              <a:t>		</a:t>
            </a:r>
            <a:r>
              <a:rPr lang="es-ES" sz="2200" b="1" dirty="0">
                <a:solidFill>
                  <a:srgbClr val="000000"/>
                </a:solidFill>
                <a:effectLst>
                  <a:outerShdw blurRad="38100" dist="38100" dir="2700000" algn="tl">
                    <a:srgbClr val="C0C0C0"/>
                  </a:outerShdw>
                </a:effectLst>
                <a:latin typeface="Trebuchet MS" pitchFamily="34" charset="0"/>
                <a:ea typeface="ＭＳ Ｐゴシック" pitchFamily="34" charset="-128"/>
              </a:rPr>
              <a:t>Animar a las parejas a orar por las personas de la lista en casa y en las reuniones semanales;</a:t>
            </a:r>
          </a:p>
        </p:txBody>
      </p:sp>
      <p:sp>
        <p:nvSpPr>
          <p:cNvPr id="4" name="Retângulo 3"/>
          <p:cNvSpPr/>
          <p:nvPr/>
        </p:nvSpPr>
        <p:spPr>
          <a:xfrm>
            <a:off x="-36512" y="1926782"/>
            <a:ext cx="8460432"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r"/>
            <a:r>
              <a:rPr lang="en-US" sz="2200" b="1" dirty="0" smtClean="0">
                <a:solidFill>
                  <a:srgbClr val="000000"/>
                </a:solidFill>
                <a:effectLst>
                  <a:outerShdw blurRad="38100" dist="38100" dir="2700000" algn="tl">
                    <a:srgbClr val="C0C0C0"/>
                  </a:outerShdw>
                </a:effectLst>
                <a:latin typeface="Trebuchet MS" pitchFamily="34" charset="0"/>
              </a:rPr>
              <a:t>		</a:t>
            </a:r>
            <a:r>
              <a:rPr lang="es-ES" sz="2200" b="1" dirty="0">
                <a:solidFill>
                  <a:srgbClr val="000000"/>
                </a:solidFill>
                <a:effectLst>
                  <a:outerShdw blurRad="38100" dist="38100" dir="2700000" algn="tl">
                    <a:srgbClr val="C0C0C0"/>
                  </a:outerShdw>
                </a:effectLst>
                <a:latin typeface="Trebuchet MS" pitchFamily="34" charset="0"/>
              </a:rPr>
              <a:t>Incentivar a las parejas de su GP a invitar    a las personas de su lista para una reunión   del GP;</a:t>
            </a:r>
          </a:p>
        </p:txBody>
      </p:sp>
      <p:sp>
        <p:nvSpPr>
          <p:cNvPr id="5" name="Retângulo 4"/>
          <p:cNvSpPr/>
          <p:nvPr/>
        </p:nvSpPr>
        <p:spPr>
          <a:xfrm>
            <a:off x="-36512" y="3379639"/>
            <a:ext cx="8456031" cy="110799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r"/>
            <a:r>
              <a:rPr lang="en-US" sz="2200" b="1" dirty="0" smtClean="0">
                <a:solidFill>
                  <a:srgbClr val="000000"/>
                </a:solidFill>
                <a:effectLst>
                  <a:outerShdw blurRad="38100" dist="38100" dir="2700000" algn="tl">
                    <a:srgbClr val="C0C0C0"/>
                  </a:outerShdw>
                </a:effectLst>
                <a:latin typeface="Trebuchet MS" pitchFamily="34" charset="0"/>
              </a:rPr>
              <a:t>		</a:t>
            </a:r>
            <a:r>
              <a:rPr lang="es-ES" sz="2200" b="1" dirty="0">
                <a:solidFill>
                  <a:srgbClr val="000000"/>
                </a:solidFill>
                <a:effectLst>
                  <a:outerShdw blurRad="38100" dist="38100" dir="2700000" algn="tl">
                    <a:srgbClr val="C0C0C0"/>
                  </a:outerShdw>
                </a:effectLst>
                <a:latin typeface="Trebuchet MS" pitchFamily="34" charset="0"/>
              </a:rPr>
              <a:t>Incentivar a las parejas de su GP a invitar    a las personas de su lista para una reunión   del GP;</a:t>
            </a:r>
          </a:p>
          <a:p>
            <a:pPr algn="r"/>
            <a:r>
              <a:rPr lang="es-ES" sz="2200" b="1" dirty="0">
                <a:solidFill>
                  <a:srgbClr val="000000"/>
                </a:solidFill>
                <a:effectLst>
                  <a:outerShdw blurRad="38100" dist="38100" dir="2700000" algn="tl">
                    <a:srgbClr val="C0C0C0"/>
                  </a:outerShdw>
                </a:effectLst>
                <a:latin typeface="Trebuchet MS" pitchFamily="34" charset="0"/>
              </a:rPr>
              <a:t> </a:t>
            </a:r>
          </a:p>
        </p:txBody>
      </p:sp>
      <p:sp>
        <p:nvSpPr>
          <p:cNvPr id="6" name="Retângulo 5"/>
          <p:cNvSpPr/>
          <p:nvPr/>
        </p:nvSpPr>
        <p:spPr>
          <a:xfrm>
            <a:off x="-8447" y="4631651"/>
            <a:ext cx="8432367" cy="43088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r"/>
            <a:r>
              <a:rPr lang="pt-BR" sz="2200" b="1" dirty="0">
                <a:solidFill>
                  <a:srgbClr val="000000"/>
                </a:solidFill>
                <a:effectLst>
                  <a:outerShdw blurRad="38100" dist="38100" dir="2700000" algn="tl">
                    <a:srgbClr val="C0C0C0"/>
                  </a:outerShdw>
                </a:effectLst>
                <a:latin typeface="Trebuchet MS" pitchFamily="34" charset="0"/>
              </a:rPr>
              <a:t>Ao receber essas pessoas em seu PG ame-as;</a:t>
            </a:r>
          </a:p>
        </p:txBody>
      </p:sp>
      <p:sp>
        <p:nvSpPr>
          <p:cNvPr id="7" name="CaixaDeTexto 6"/>
          <p:cNvSpPr txBox="1"/>
          <p:nvPr/>
        </p:nvSpPr>
        <p:spPr>
          <a:xfrm>
            <a:off x="467544" y="476672"/>
            <a:ext cx="846707" cy="1446550"/>
          </a:xfrm>
          <a:prstGeom prst="rect">
            <a:avLst/>
          </a:prstGeom>
          <a:noFill/>
        </p:spPr>
        <p:txBody>
          <a:bodyPr wrap="none" rtlCol="0">
            <a:spAutoFit/>
          </a:bodyPr>
          <a:lstStyle/>
          <a:p>
            <a:r>
              <a:rPr lang="pt-BR" sz="8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itchFamily="34" charset="0"/>
              </a:rPr>
              <a:t>5</a:t>
            </a:r>
            <a:endParaRPr lang="pt-BR" sz="8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itchFamily="34" charset="0"/>
            </a:endParaRPr>
          </a:p>
        </p:txBody>
      </p:sp>
      <p:sp>
        <p:nvSpPr>
          <p:cNvPr id="8" name="CaixaDeTexto 7"/>
          <p:cNvSpPr txBox="1"/>
          <p:nvPr/>
        </p:nvSpPr>
        <p:spPr>
          <a:xfrm>
            <a:off x="467544" y="1757505"/>
            <a:ext cx="846707" cy="1446550"/>
          </a:xfrm>
          <a:prstGeom prst="rect">
            <a:avLst/>
          </a:prstGeom>
          <a:noFill/>
        </p:spPr>
        <p:txBody>
          <a:bodyPr wrap="none" rtlCol="0">
            <a:spAutoFit/>
          </a:bodyPr>
          <a:lstStyle/>
          <a:p>
            <a:r>
              <a:rPr lang="pt-BR" sz="8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itchFamily="34" charset="0"/>
              </a:rPr>
              <a:t>6</a:t>
            </a:r>
            <a:endParaRPr lang="pt-BR" sz="8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itchFamily="34" charset="0"/>
            </a:endParaRPr>
          </a:p>
        </p:txBody>
      </p:sp>
      <p:sp>
        <p:nvSpPr>
          <p:cNvPr id="9" name="CaixaDeTexto 8"/>
          <p:cNvSpPr txBox="1"/>
          <p:nvPr/>
        </p:nvSpPr>
        <p:spPr>
          <a:xfrm>
            <a:off x="463142" y="3062570"/>
            <a:ext cx="846707" cy="1446550"/>
          </a:xfrm>
          <a:prstGeom prst="rect">
            <a:avLst/>
          </a:prstGeom>
          <a:noFill/>
        </p:spPr>
        <p:txBody>
          <a:bodyPr wrap="none" rtlCol="0">
            <a:spAutoFit/>
          </a:bodyPr>
          <a:lstStyle/>
          <a:p>
            <a:r>
              <a:rPr lang="pt-BR" sz="8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itchFamily="34" charset="0"/>
              </a:rPr>
              <a:t>7</a:t>
            </a:r>
            <a:endParaRPr lang="pt-BR" sz="8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itchFamily="34" charset="0"/>
            </a:endParaRPr>
          </a:p>
        </p:txBody>
      </p:sp>
      <p:sp>
        <p:nvSpPr>
          <p:cNvPr id="10" name="CaixaDeTexto 9"/>
          <p:cNvSpPr txBox="1"/>
          <p:nvPr/>
        </p:nvSpPr>
        <p:spPr>
          <a:xfrm>
            <a:off x="467544" y="4149080"/>
            <a:ext cx="846707" cy="1446550"/>
          </a:xfrm>
          <a:prstGeom prst="rect">
            <a:avLst/>
          </a:prstGeom>
          <a:noFill/>
        </p:spPr>
        <p:txBody>
          <a:bodyPr wrap="none" rtlCol="0">
            <a:spAutoFit/>
          </a:bodyPr>
          <a:lstStyle/>
          <a:p>
            <a:r>
              <a:rPr lang="pt-BR" sz="8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itchFamily="34" charset="0"/>
              </a:rPr>
              <a:t>8</a:t>
            </a:r>
            <a:endParaRPr lang="pt-BR" sz="8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itchFamily="34" charset="0"/>
            </a:endParaRPr>
          </a:p>
        </p:txBody>
      </p:sp>
    </p:spTree>
    <p:extLst>
      <p:ext uri="{BB962C8B-B14F-4D97-AF65-F5344CB8AC3E}">
        <p14:creationId xmlns="" xmlns:p14="http://schemas.microsoft.com/office/powerpoint/2010/main" val="3908704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Espaço Reservado para Conteúdo 1"/>
          <p:cNvSpPr txBox="1">
            <a:spLocks/>
          </p:cNvSpPr>
          <p:nvPr/>
        </p:nvSpPr>
        <p:spPr>
          <a:xfrm>
            <a:off x="-36512" y="837010"/>
            <a:ext cx="8460432" cy="791790"/>
          </a:xfrm>
          <a:prstGeom prst="rect">
            <a:avLst/>
          </a:prstGeom>
        </p:spPr>
        <p:style>
          <a:lnRef idx="1">
            <a:schemeClr val="accent1"/>
          </a:lnRef>
          <a:fillRef idx="2">
            <a:schemeClr val="accent1"/>
          </a:fillRef>
          <a:effectRef idx="1">
            <a:schemeClr val="accent1"/>
          </a:effectRef>
          <a:fontRef idx="minor">
            <a:schemeClr val="dk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Tx/>
              <a:buNone/>
            </a:pPr>
            <a:r>
              <a:rPr lang="pt-BR" sz="2200" b="1" dirty="0" smtClean="0">
                <a:solidFill>
                  <a:srgbClr val="000000"/>
                </a:solidFill>
                <a:effectLst>
                  <a:outerShdw blurRad="38100" dist="38100" dir="2700000" algn="tl">
                    <a:srgbClr val="C0C0C0"/>
                  </a:outerShdw>
                </a:effectLst>
                <a:latin typeface="Trebuchet MS" pitchFamily="34" charset="0"/>
                <a:ea typeface="ＭＳ Ｐゴシック" pitchFamily="34" charset="-128"/>
              </a:rPr>
              <a:t>		</a:t>
            </a:r>
            <a:r>
              <a:rPr lang="pt-BR" sz="2400" b="1" dirty="0" err="1">
                <a:solidFill>
                  <a:srgbClr val="000000"/>
                </a:solidFill>
                <a:effectLst>
                  <a:outerShdw blurRad="38100" dist="38100" dir="2700000" algn="tl">
                    <a:srgbClr val="C0C0C0"/>
                  </a:outerShdw>
                </a:effectLst>
                <a:latin typeface="Trebuchet MS" pitchFamily="34" charset="0"/>
                <a:ea typeface="ＭＳ Ｐゴシック" pitchFamily="34" charset="-128"/>
              </a:rPr>
              <a:t>Promueva</a:t>
            </a:r>
            <a:r>
              <a:rPr lang="pt-BR" sz="2400" b="1" dirty="0">
                <a:solidFill>
                  <a:srgbClr val="000000"/>
                </a:solidFill>
                <a:effectLst>
                  <a:outerShdw blurRad="38100" dist="38100" dir="2700000" algn="tl">
                    <a:srgbClr val="C0C0C0"/>
                  </a:outerShdw>
                </a:effectLst>
                <a:latin typeface="Trebuchet MS" pitchFamily="34" charset="0"/>
                <a:ea typeface="ＭＳ Ｐゴシック" pitchFamily="34" charset="-128"/>
              </a:rPr>
              <a:t> </a:t>
            </a:r>
            <a:r>
              <a:rPr lang="pt-BR" sz="2400" b="1" dirty="0" err="1">
                <a:solidFill>
                  <a:srgbClr val="000000"/>
                </a:solidFill>
                <a:effectLst>
                  <a:outerShdw blurRad="38100" dist="38100" dir="2700000" algn="tl">
                    <a:srgbClr val="C0C0C0"/>
                  </a:outerShdw>
                </a:effectLst>
                <a:latin typeface="Trebuchet MS" pitchFamily="34" charset="0"/>
                <a:ea typeface="ＭＳ Ｐゴシック" pitchFamily="34" charset="-128"/>
              </a:rPr>
              <a:t>reuniones</a:t>
            </a:r>
            <a:r>
              <a:rPr lang="pt-BR" sz="2400" b="1" dirty="0">
                <a:solidFill>
                  <a:srgbClr val="000000"/>
                </a:solidFill>
                <a:effectLst>
                  <a:outerShdw blurRad="38100" dist="38100" dir="2700000" algn="tl">
                    <a:srgbClr val="C0C0C0"/>
                  </a:outerShdw>
                </a:effectLst>
                <a:latin typeface="Trebuchet MS" pitchFamily="34" charset="0"/>
                <a:ea typeface="ＭＳ Ｐゴシック" pitchFamily="34" charset="-128"/>
              </a:rPr>
              <a:t> </a:t>
            </a:r>
            <a:r>
              <a:rPr lang="pt-BR" sz="2400" b="1" dirty="0" err="1">
                <a:solidFill>
                  <a:srgbClr val="000000"/>
                </a:solidFill>
                <a:effectLst>
                  <a:outerShdw blurRad="38100" dist="38100" dir="2700000" algn="tl">
                    <a:srgbClr val="C0C0C0"/>
                  </a:outerShdw>
                </a:effectLst>
                <a:latin typeface="Trebuchet MS" pitchFamily="34" charset="0"/>
                <a:ea typeface="ＭＳ Ｐゴシック" pitchFamily="34" charset="-128"/>
              </a:rPr>
              <a:t>sociales</a:t>
            </a:r>
            <a:r>
              <a:rPr lang="pt-BR" sz="2400" b="1" dirty="0">
                <a:solidFill>
                  <a:srgbClr val="000000"/>
                </a:solidFill>
                <a:effectLst>
                  <a:outerShdw blurRad="38100" dist="38100" dir="2700000" algn="tl">
                    <a:srgbClr val="C0C0C0"/>
                  </a:outerShdw>
                </a:effectLst>
                <a:latin typeface="Trebuchet MS" pitchFamily="34" charset="0"/>
                <a:ea typeface="ＭＳ Ｐゴシック" pitchFamily="34" charset="-128"/>
              </a:rPr>
              <a:t> ;</a:t>
            </a:r>
          </a:p>
        </p:txBody>
      </p:sp>
      <p:sp>
        <p:nvSpPr>
          <p:cNvPr id="6" name="Retângulo 5"/>
          <p:cNvSpPr/>
          <p:nvPr/>
        </p:nvSpPr>
        <p:spPr>
          <a:xfrm>
            <a:off x="-8447" y="3041085"/>
            <a:ext cx="8432367"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r"/>
            <a:r>
              <a:rPr lang="pt-BR" sz="2200" b="1" dirty="0" smtClean="0">
                <a:solidFill>
                  <a:srgbClr val="000000"/>
                </a:solidFill>
                <a:effectLst>
                  <a:outerShdw blurRad="38100" dist="38100" dir="2700000" algn="tl">
                    <a:srgbClr val="C0C0C0"/>
                  </a:outerShdw>
                </a:effectLst>
                <a:latin typeface="Trebuchet MS" pitchFamily="34" charset="0"/>
              </a:rPr>
              <a:t>		</a:t>
            </a:r>
            <a:r>
              <a:rPr lang="es-ES" sz="2200" b="1" dirty="0" smtClean="0">
                <a:solidFill>
                  <a:srgbClr val="000000"/>
                </a:solidFill>
                <a:effectLst>
                  <a:outerShdw blurRad="38100" dist="38100" dir="2700000" algn="tl">
                    <a:srgbClr val="C0C0C0"/>
                  </a:outerShdw>
                </a:effectLst>
                <a:latin typeface="Trebuchet MS" pitchFamily="34" charset="0"/>
              </a:rPr>
              <a:t>Coloque </a:t>
            </a:r>
            <a:r>
              <a:rPr lang="es-ES" sz="2200" b="1" dirty="0">
                <a:solidFill>
                  <a:srgbClr val="000000"/>
                </a:solidFill>
                <a:effectLst>
                  <a:outerShdw blurRad="38100" dist="38100" dir="2700000" algn="tl">
                    <a:srgbClr val="C0C0C0"/>
                  </a:outerShdw>
                </a:effectLst>
                <a:latin typeface="Trebuchet MS" pitchFamily="34" charset="0"/>
              </a:rPr>
              <a:t>el evangelismo de Amistad involucrando a las parejas en el centro del GP </a:t>
            </a:r>
          </a:p>
        </p:txBody>
      </p:sp>
      <p:sp>
        <p:nvSpPr>
          <p:cNvPr id="7" name="CaixaDeTexto 6"/>
          <p:cNvSpPr txBox="1"/>
          <p:nvPr/>
        </p:nvSpPr>
        <p:spPr>
          <a:xfrm>
            <a:off x="467544" y="476672"/>
            <a:ext cx="846707" cy="1446550"/>
          </a:xfrm>
          <a:prstGeom prst="rect">
            <a:avLst/>
          </a:prstGeom>
          <a:noFill/>
        </p:spPr>
        <p:txBody>
          <a:bodyPr wrap="none" rtlCol="0">
            <a:spAutoFit/>
          </a:bodyPr>
          <a:lstStyle/>
          <a:p>
            <a:r>
              <a:rPr lang="pt-BR" sz="8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itchFamily="34" charset="0"/>
              </a:rPr>
              <a:t>9</a:t>
            </a:r>
            <a:endParaRPr lang="pt-BR" sz="8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itchFamily="34" charset="0"/>
            </a:endParaRPr>
          </a:p>
        </p:txBody>
      </p:sp>
      <p:sp>
        <p:nvSpPr>
          <p:cNvPr id="10" name="CaixaDeTexto 9"/>
          <p:cNvSpPr txBox="1"/>
          <p:nvPr/>
        </p:nvSpPr>
        <p:spPr>
          <a:xfrm>
            <a:off x="136524" y="2558514"/>
            <a:ext cx="1508746" cy="1446550"/>
          </a:xfrm>
          <a:prstGeom prst="rect">
            <a:avLst/>
          </a:prstGeom>
          <a:noFill/>
        </p:spPr>
        <p:txBody>
          <a:bodyPr wrap="none" rtlCol="0">
            <a:spAutoFit/>
          </a:bodyPr>
          <a:lstStyle/>
          <a:p>
            <a:r>
              <a:rPr lang="pt-BR" sz="8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itchFamily="34" charset="0"/>
              </a:rPr>
              <a:t>10</a:t>
            </a:r>
            <a:endParaRPr lang="pt-BR" sz="8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itchFamily="34" charset="0"/>
            </a:endParaRPr>
          </a:p>
        </p:txBody>
      </p:sp>
      <p:sp>
        <p:nvSpPr>
          <p:cNvPr id="2" name="Retângulo 1"/>
          <p:cNvSpPr/>
          <p:nvPr/>
        </p:nvSpPr>
        <p:spPr>
          <a:xfrm>
            <a:off x="738187" y="1844824"/>
            <a:ext cx="6786141" cy="1015663"/>
          </a:xfrm>
          <a:prstGeom prst="rect">
            <a:avLst/>
          </a:prstGeom>
        </p:spPr>
        <p:txBody>
          <a:bodyPr wrap="square">
            <a:spAutoFit/>
          </a:bodyPr>
          <a:lstStyle/>
          <a:p>
            <a:pPr marL="0" lvl="1" indent="0" algn="just">
              <a:buFont typeface="Arial" pitchFamily="34" charset="0"/>
              <a:buChar char="•"/>
            </a:pPr>
            <a:r>
              <a:rPr lang="es-ES" sz="2000" b="1" dirty="0" smtClean="0">
                <a:solidFill>
                  <a:srgbClr val="000000"/>
                </a:solidFill>
                <a:effectLst>
                  <a:outerShdw blurRad="38100" dist="38100" dir="2700000" algn="tl">
                    <a:srgbClr val="C0C0C0"/>
                  </a:outerShdw>
                </a:effectLst>
                <a:latin typeface="Trebuchet MS" pitchFamily="34" charset="0"/>
                <a:ea typeface="ＭＳ Ｐゴシック" pitchFamily="34" charset="-128"/>
              </a:rPr>
              <a:t>Utilice </a:t>
            </a:r>
            <a:r>
              <a:rPr lang="es-ES" sz="2000" b="1" dirty="0">
                <a:solidFill>
                  <a:srgbClr val="000000"/>
                </a:solidFill>
                <a:effectLst>
                  <a:outerShdw blurRad="38100" dist="38100" dir="2700000" algn="tl">
                    <a:srgbClr val="C0C0C0"/>
                  </a:outerShdw>
                </a:effectLst>
                <a:latin typeface="Trebuchet MS" pitchFamily="34" charset="0"/>
                <a:ea typeface="ＭＳ Ｐゴシック" pitchFamily="34" charset="-128"/>
              </a:rPr>
              <a:t>los cumpleaños y días feriados que están cerca para profundizar las buenas relaciones con esas personas.</a:t>
            </a:r>
          </a:p>
        </p:txBody>
      </p:sp>
      <p:sp>
        <p:nvSpPr>
          <p:cNvPr id="11" name="Retângulo 10"/>
          <p:cNvSpPr/>
          <p:nvPr/>
        </p:nvSpPr>
        <p:spPr>
          <a:xfrm>
            <a:off x="683568" y="4049777"/>
            <a:ext cx="6786141" cy="1323439"/>
          </a:xfrm>
          <a:prstGeom prst="rect">
            <a:avLst/>
          </a:prstGeom>
        </p:spPr>
        <p:txBody>
          <a:bodyPr wrap="square">
            <a:spAutoFit/>
          </a:bodyPr>
          <a:lstStyle/>
          <a:p>
            <a:pPr marL="0" lvl="1" indent="0" algn="just">
              <a:buFont typeface="Arial" pitchFamily="34" charset="0"/>
              <a:buChar char="•"/>
            </a:pPr>
            <a:r>
              <a:rPr lang="pt-BR" sz="2000" b="1" dirty="0" smtClean="0">
                <a:solidFill>
                  <a:srgbClr val="000000"/>
                </a:solidFill>
                <a:effectLst>
                  <a:outerShdw blurRad="38100" dist="38100" dir="2700000" algn="tl">
                    <a:srgbClr val="C0C0C0"/>
                  </a:outerShdw>
                </a:effectLst>
                <a:latin typeface="Trebuchet MS" pitchFamily="34" charset="0"/>
                <a:ea typeface="ＭＳ Ｐゴシック" pitchFamily="34" charset="-128"/>
              </a:rPr>
              <a:t> </a:t>
            </a:r>
            <a:r>
              <a:rPr lang="es-ES" sz="2000" b="1" dirty="0">
                <a:solidFill>
                  <a:srgbClr val="000000"/>
                </a:solidFill>
                <a:effectLst>
                  <a:outerShdw blurRad="38100" dist="38100" dir="2700000" algn="tl">
                    <a:srgbClr val="C0C0C0"/>
                  </a:outerShdw>
                </a:effectLst>
                <a:latin typeface="Trebuchet MS" pitchFamily="34" charset="0"/>
                <a:ea typeface="ＭＳ Ｐゴシック" pitchFamily="34" charset="-128"/>
              </a:rPr>
              <a:t>Comparta la visión frecuentemente en su GP para evangelismo y </a:t>
            </a:r>
            <a:r>
              <a:rPr lang="es-ES" sz="2000" b="1" dirty="0" smtClean="0">
                <a:solidFill>
                  <a:srgbClr val="000000"/>
                </a:solidFill>
                <a:effectLst>
                  <a:outerShdw blurRad="38100" dist="38100" dir="2700000" algn="tl">
                    <a:srgbClr val="C0C0C0"/>
                  </a:outerShdw>
                </a:effectLst>
                <a:latin typeface="Trebuchet MS" pitchFamily="34" charset="0"/>
                <a:ea typeface="ＭＳ Ｐゴシック" pitchFamily="34" charset="-128"/>
              </a:rPr>
              <a:t>multiplicación</a:t>
            </a:r>
          </a:p>
          <a:p>
            <a:pPr marL="0" lvl="1" indent="0" algn="just">
              <a:buFont typeface="Arial" pitchFamily="34" charset="0"/>
              <a:buChar char="•"/>
            </a:pPr>
            <a:endParaRPr lang="es-ES" sz="2000" b="1" dirty="0">
              <a:solidFill>
                <a:srgbClr val="000000"/>
              </a:solidFill>
              <a:effectLst>
                <a:outerShdw blurRad="38100" dist="38100" dir="2700000" algn="tl">
                  <a:srgbClr val="C0C0C0"/>
                </a:outerShdw>
              </a:effectLst>
              <a:latin typeface="Trebuchet MS" pitchFamily="34" charset="0"/>
              <a:ea typeface="ＭＳ Ｐゴシック" pitchFamily="34" charset="-128"/>
            </a:endParaRPr>
          </a:p>
          <a:p>
            <a:pPr marL="0" lvl="1" indent="0" algn="just">
              <a:buFont typeface="Arial" pitchFamily="34" charset="0"/>
              <a:buChar char="•"/>
            </a:pPr>
            <a:r>
              <a:rPr lang="es-ES" sz="2000" b="1" dirty="0">
                <a:solidFill>
                  <a:srgbClr val="000000"/>
                </a:solidFill>
                <a:effectLst>
                  <a:outerShdw blurRad="38100" dist="38100" dir="2700000" algn="tl">
                    <a:srgbClr val="C0C0C0"/>
                  </a:outerShdw>
                </a:effectLst>
                <a:latin typeface="Trebuchet MS" pitchFamily="34" charset="0"/>
                <a:ea typeface="ＭＳ Ｐゴシック" pitchFamily="34" charset="-128"/>
              </a:rPr>
              <a:t>Entrene a las parejas para el evangelismo de amistad.</a:t>
            </a:r>
          </a:p>
        </p:txBody>
      </p:sp>
    </p:spTree>
    <p:extLst>
      <p:ext uri="{BB962C8B-B14F-4D97-AF65-F5344CB8AC3E}">
        <p14:creationId xmlns="" xmlns:p14="http://schemas.microsoft.com/office/powerpoint/2010/main" val="25553622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251520" y="1124744"/>
            <a:ext cx="4968552" cy="5693866"/>
          </a:xfrm>
          <a:prstGeom prst="rect">
            <a:avLst/>
          </a:prstGeom>
        </p:spPr>
        <p:txBody>
          <a:bodyPr wrap="square">
            <a:spAutoFit/>
          </a:bodyPr>
          <a:lstStyle/>
          <a:p>
            <a:pPr algn="ctr"/>
            <a:r>
              <a:rPr lang="es-ES" altLang="ja-JP" sz="2800" dirty="0">
                <a:solidFill>
                  <a:srgbClr val="000000"/>
                </a:solidFill>
                <a:latin typeface="Trebuchet MS" pitchFamily="34" charset="0"/>
                <a:ea typeface="ＭＳ Ｐゴシック" pitchFamily="34" charset="-128"/>
              </a:rPr>
              <a:t>“Cristo haría instrumentos de esos humildes pescadores, al relacionarlos consigo mismo, para lograr que los hombres abandonaran el servicio de Satanás y, al hacer de ellos creyentes en Cristo, les enseñaría todo lo concerniente al reino de Dios. Al hacer esta obra llegarían a ser sus ministros, pescadores de hombres”. Cada día con Dios, MM, P. 39</a:t>
            </a:r>
          </a:p>
        </p:txBody>
      </p:sp>
    </p:spTree>
    <p:extLst>
      <p:ext uri="{BB962C8B-B14F-4D97-AF65-F5344CB8AC3E}">
        <p14:creationId xmlns="" xmlns:p14="http://schemas.microsoft.com/office/powerpoint/2010/main" val="19687177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Espaço Reservado para Conteúdo 1"/>
          <p:cNvSpPr txBox="1">
            <a:spLocks/>
          </p:cNvSpPr>
          <p:nvPr/>
        </p:nvSpPr>
        <p:spPr>
          <a:xfrm>
            <a:off x="-36512" y="837010"/>
            <a:ext cx="8460432" cy="1223838"/>
          </a:xfrm>
          <a:prstGeom prst="rect">
            <a:avLst/>
          </a:prstGeom>
        </p:spPr>
        <p:style>
          <a:lnRef idx="1">
            <a:schemeClr val="accent1"/>
          </a:lnRef>
          <a:fillRef idx="2">
            <a:schemeClr val="accent1"/>
          </a:fillRef>
          <a:effectRef idx="1">
            <a:schemeClr val="accent1"/>
          </a:effectRef>
          <a:fontRef idx="minor">
            <a:schemeClr val="dk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Tx/>
              <a:buNone/>
            </a:pPr>
            <a:r>
              <a:rPr lang="pt-BR" sz="2200" b="1" dirty="0" smtClean="0">
                <a:solidFill>
                  <a:srgbClr val="000000"/>
                </a:solidFill>
                <a:effectLst>
                  <a:outerShdw blurRad="38100" dist="38100" dir="2700000" algn="tl">
                    <a:srgbClr val="C0C0C0"/>
                  </a:outerShdw>
                </a:effectLst>
                <a:latin typeface="Trebuchet MS" pitchFamily="34" charset="0"/>
                <a:ea typeface="ＭＳ Ｐゴシック" pitchFamily="34" charset="-128"/>
              </a:rPr>
              <a:t>		</a:t>
            </a:r>
            <a:r>
              <a:rPr lang="es-ES" sz="2200" b="1" dirty="0">
                <a:solidFill>
                  <a:srgbClr val="000000"/>
                </a:solidFill>
                <a:effectLst>
                  <a:outerShdw blurRad="38100" dist="38100" dir="2700000" algn="tl">
                    <a:srgbClr val="C0C0C0"/>
                  </a:outerShdw>
                </a:effectLst>
                <a:latin typeface="Trebuchet MS" pitchFamily="34" charset="0"/>
                <a:ea typeface="ＭＳ Ｐゴシック" pitchFamily="34" charset="-128"/>
              </a:rPr>
              <a:t>Aprovechar los eventos de la iglesia para </a:t>
            </a:r>
            <a:r>
              <a:rPr lang="es-ES" sz="2200" b="1" dirty="0" smtClean="0">
                <a:solidFill>
                  <a:srgbClr val="000000"/>
                </a:solidFill>
                <a:effectLst>
                  <a:outerShdw blurRad="38100" dist="38100" dir="2700000" algn="tl">
                    <a:srgbClr val="C0C0C0"/>
                  </a:outerShdw>
                </a:effectLst>
                <a:latin typeface="Trebuchet MS" pitchFamily="34" charset="0"/>
                <a:ea typeface="ＭＳ Ｐゴシック" pitchFamily="34" charset="-128"/>
              </a:rPr>
              <a:t>	</a:t>
            </a:r>
          </a:p>
          <a:p>
            <a:pPr marL="0" indent="0" algn="r">
              <a:buFontTx/>
              <a:buNone/>
            </a:pPr>
            <a:r>
              <a:rPr lang="es-ES" sz="2200" b="1" dirty="0">
                <a:solidFill>
                  <a:srgbClr val="000000"/>
                </a:solidFill>
                <a:effectLst>
                  <a:outerShdw blurRad="38100" dist="38100" dir="2700000" algn="tl">
                    <a:srgbClr val="C0C0C0"/>
                  </a:outerShdw>
                </a:effectLst>
                <a:latin typeface="Trebuchet MS" pitchFamily="34" charset="0"/>
                <a:ea typeface="ＭＳ Ｐゴシック" pitchFamily="34" charset="-128"/>
              </a:rPr>
              <a:t> </a:t>
            </a:r>
            <a:r>
              <a:rPr lang="es-ES" sz="2200" b="1" dirty="0" smtClean="0">
                <a:solidFill>
                  <a:srgbClr val="000000"/>
                </a:solidFill>
                <a:effectLst>
                  <a:outerShdw blurRad="38100" dist="38100" dir="2700000" algn="tl">
                    <a:srgbClr val="C0C0C0"/>
                  </a:outerShdw>
                </a:effectLst>
                <a:latin typeface="Trebuchet MS" pitchFamily="34" charset="0"/>
                <a:ea typeface="ＭＳ Ｐゴシック" pitchFamily="34" charset="-128"/>
              </a:rPr>
              <a:t>    	      fortalecer </a:t>
            </a:r>
            <a:r>
              <a:rPr lang="es-ES" sz="2200" b="1" dirty="0">
                <a:solidFill>
                  <a:srgbClr val="000000"/>
                </a:solidFill>
                <a:effectLst>
                  <a:outerShdw blurRad="38100" dist="38100" dir="2700000" algn="tl">
                    <a:srgbClr val="C0C0C0"/>
                  </a:outerShdw>
                </a:effectLst>
                <a:latin typeface="Trebuchet MS" pitchFamily="34" charset="0"/>
                <a:ea typeface="ＭＳ Ｐゴシック" pitchFamily="34" charset="-128"/>
              </a:rPr>
              <a:t>el vinculo de la amistad con esas personas;</a:t>
            </a:r>
          </a:p>
        </p:txBody>
      </p:sp>
      <p:sp>
        <p:nvSpPr>
          <p:cNvPr id="4" name="Retângulo 3"/>
          <p:cNvSpPr/>
          <p:nvPr/>
        </p:nvSpPr>
        <p:spPr>
          <a:xfrm>
            <a:off x="-36512" y="2511767"/>
            <a:ext cx="8460432" cy="110799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r"/>
            <a:r>
              <a:rPr lang="en-US" sz="2200" b="1" dirty="0" smtClean="0">
                <a:solidFill>
                  <a:srgbClr val="000000"/>
                </a:solidFill>
                <a:effectLst>
                  <a:outerShdw blurRad="38100" dist="38100" dir="2700000" algn="tl">
                    <a:srgbClr val="C0C0C0"/>
                  </a:outerShdw>
                </a:effectLst>
                <a:latin typeface="Trebuchet MS" pitchFamily="34" charset="0"/>
              </a:rPr>
              <a:t>		</a:t>
            </a:r>
            <a:r>
              <a:rPr lang="es-ES" sz="2200" b="1" dirty="0">
                <a:solidFill>
                  <a:srgbClr val="000000"/>
                </a:solidFill>
                <a:effectLst>
                  <a:outerShdw blurRad="38100" dist="38100" dir="2700000" algn="tl">
                    <a:srgbClr val="C0C0C0"/>
                  </a:outerShdw>
                </a:effectLst>
                <a:latin typeface="Trebuchet MS" pitchFamily="34" charset="0"/>
              </a:rPr>
              <a:t>Involucrar a su GP al final de cada semestre en </a:t>
            </a:r>
            <a:r>
              <a:rPr lang="es-ES" sz="2200" b="1" dirty="0" smtClean="0">
                <a:solidFill>
                  <a:srgbClr val="000000"/>
                </a:solidFill>
                <a:effectLst>
                  <a:outerShdw blurRad="38100" dist="38100" dir="2700000" algn="tl">
                    <a:srgbClr val="C0C0C0"/>
                  </a:outerShdw>
                </a:effectLst>
                <a:latin typeface="Trebuchet MS" pitchFamily="34" charset="0"/>
              </a:rPr>
              <a:t>	</a:t>
            </a:r>
          </a:p>
          <a:p>
            <a:pPr algn="r"/>
            <a:r>
              <a:rPr lang="es-ES" sz="2200" b="1" dirty="0">
                <a:solidFill>
                  <a:srgbClr val="000000"/>
                </a:solidFill>
                <a:effectLst>
                  <a:outerShdw blurRad="38100" dist="38100" dir="2700000" algn="tl">
                    <a:srgbClr val="C0C0C0"/>
                  </a:outerShdw>
                </a:effectLst>
                <a:latin typeface="Trebuchet MS" pitchFamily="34" charset="0"/>
              </a:rPr>
              <a:t> </a:t>
            </a:r>
            <a:r>
              <a:rPr lang="es-ES" sz="2200" b="1" dirty="0" smtClean="0">
                <a:solidFill>
                  <a:srgbClr val="000000"/>
                </a:solidFill>
                <a:effectLst>
                  <a:outerShdw blurRad="38100" dist="38100" dir="2700000" algn="tl">
                    <a:srgbClr val="C0C0C0"/>
                  </a:outerShdw>
                </a:effectLst>
                <a:latin typeface="Trebuchet MS" pitchFamily="34" charset="0"/>
              </a:rPr>
              <a:t>                  un  </a:t>
            </a:r>
            <a:r>
              <a:rPr lang="es-ES" sz="2200" b="1" dirty="0">
                <a:solidFill>
                  <a:srgbClr val="000000"/>
                </a:solidFill>
                <a:effectLst>
                  <a:outerShdw blurRad="38100" dist="38100" dir="2700000" algn="tl">
                    <a:srgbClr val="C0C0C0"/>
                  </a:outerShdw>
                </a:effectLst>
                <a:latin typeface="Trebuchet MS" pitchFamily="34" charset="0"/>
              </a:rPr>
              <a:t>evangelismo, culminando con una Semana Santa en su iglesia.</a:t>
            </a:r>
          </a:p>
        </p:txBody>
      </p:sp>
      <p:sp>
        <p:nvSpPr>
          <p:cNvPr id="7" name="CaixaDeTexto 6"/>
          <p:cNvSpPr txBox="1"/>
          <p:nvPr/>
        </p:nvSpPr>
        <p:spPr>
          <a:xfrm>
            <a:off x="395536" y="775794"/>
            <a:ext cx="1508746" cy="1446550"/>
          </a:xfrm>
          <a:prstGeom prst="rect">
            <a:avLst/>
          </a:prstGeom>
          <a:noFill/>
        </p:spPr>
        <p:txBody>
          <a:bodyPr wrap="none" rtlCol="0">
            <a:spAutoFit/>
          </a:bodyPr>
          <a:lstStyle/>
          <a:p>
            <a:r>
              <a:rPr lang="pt-BR" sz="8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itchFamily="34" charset="0"/>
              </a:rPr>
              <a:t>11</a:t>
            </a:r>
            <a:endParaRPr lang="pt-BR" sz="8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itchFamily="34" charset="0"/>
            </a:endParaRPr>
          </a:p>
        </p:txBody>
      </p:sp>
      <p:sp>
        <p:nvSpPr>
          <p:cNvPr id="8" name="CaixaDeTexto 7"/>
          <p:cNvSpPr txBox="1"/>
          <p:nvPr/>
        </p:nvSpPr>
        <p:spPr>
          <a:xfrm>
            <a:off x="395536" y="2342490"/>
            <a:ext cx="1508746" cy="1446550"/>
          </a:xfrm>
          <a:prstGeom prst="rect">
            <a:avLst/>
          </a:prstGeom>
          <a:noFill/>
        </p:spPr>
        <p:txBody>
          <a:bodyPr wrap="none" rtlCol="0">
            <a:spAutoFit/>
          </a:bodyPr>
          <a:lstStyle/>
          <a:p>
            <a:r>
              <a:rPr lang="pt-BR" sz="8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itchFamily="34" charset="0"/>
              </a:rPr>
              <a:t>12</a:t>
            </a:r>
            <a:endParaRPr lang="pt-BR" sz="8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itchFamily="34" charset="0"/>
            </a:endParaRPr>
          </a:p>
        </p:txBody>
      </p:sp>
    </p:spTree>
    <p:extLst>
      <p:ext uri="{BB962C8B-B14F-4D97-AF65-F5344CB8AC3E}">
        <p14:creationId xmlns="" xmlns:p14="http://schemas.microsoft.com/office/powerpoint/2010/main" val="220904683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755576" y="4293096"/>
            <a:ext cx="5184576" cy="1384995"/>
          </a:xfrm>
          <a:prstGeom prst="rect">
            <a:avLst/>
          </a:prstGeom>
        </p:spPr>
        <p:txBody>
          <a:bodyPr wrap="square">
            <a:spAutoFit/>
          </a:bodyPr>
          <a:lstStyle/>
          <a:p>
            <a:pPr algn="ctr">
              <a:defRPr/>
            </a:pPr>
            <a:r>
              <a:rPr lang="es-ES" sz="2800" b="1" dirty="0">
                <a:solidFill>
                  <a:srgbClr val="000000"/>
                </a:solidFill>
                <a:latin typeface="Trebuchet MS"/>
                <a:cs typeface="Trebuchet MS"/>
              </a:rPr>
              <a:t>Cada miembro del Grupo Pequeño necesita desarrollar el censo de misión </a:t>
            </a:r>
          </a:p>
        </p:txBody>
      </p:sp>
    </p:spTree>
    <p:extLst>
      <p:ext uri="{BB962C8B-B14F-4D97-AF65-F5344CB8AC3E}">
        <p14:creationId xmlns="" xmlns:p14="http://schemas.microsoft.com/office/powerpoint/2010/main" val="19057652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395536" y="1052736"/>
            <a:ext cx="5184576" cy="5262979"/>
          </a:xfrm>
          <a:prstGeom prst="rect">
            <a:avLst/>
          </a:prstGeom>
        </p:spPr>
        <p:txBody>
          <a:bodyPr wrap="square">
            <a:spAutoFit/>
          </a:bodyPr>
          <a:lstStyle/>
          <a:p>
            <a:pPr algn="ctr"/>
            <a:r>
              <a:rPr lang="es-ES" altLang="ja-JP" sz="2800" dirty="0">
                <a:latin typeface="Trebuchet MS" pitchFamily="34" charset="0"/>
                <a:ea typeface="ＭＳ Ｐゴシック" pitchFamily="34" charset="-128"/>
              </a:rPr>
              <a:t>“Cuando terminó de hablar, dijo a Simón: Boga mar adentro, y echad vuestras redes para pescar. 	 Respondiendo Simón, le dijo: Maestro, toda la noche hemos estado trabajando, y nada hemos pescado; mas en tu palabra echaré la red. Y habiéndolo hecho, encerraron gran cantidad de peces, y su red se rompía” (Lucas 5:4-6)</a:t>
            </a:r>
          </a:p>
        </p:txBody>
      </p:sp>
    </p:spTree>
    <p:extLst>
      <p:ext uri="{BB962C8B-B14F-4D97-AF65-F5344CB8AC3E}">
        <p14:creationId xmlns="" xmlns:p14="http://schemas.microsoft.com/office/powerpoint/2010/main" val="13083159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324544" y="2348880"/>
            <a:ext cx="9793088" cy="129614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pt-BR"/>
          </a:p>
        </p:txBody>
      </p:sp>
      <p:sp>
        <p:nvSpPr>
          <p:cNvPr id="2" name="Retângulo 1"/>
          <p:cNvSpPr/>
          <p:nvPr/>
        </p:nvSpPr>
        <p:spPr>
          <a:xfrm>
            <a:off x="23127" y="2389171"/>
            <a:ext cx="9120873" cy="1323439"/>
          </a:xfrm>
          <a:prstGeom prst="rect">
            <a:avLst/>
          </a:prstGeom>
        </p:spPr>
        <p:txBody>
          <a:bodyPr wrap="square">
            <a:spAutoFit/>
          </a:bodyPr>
          <a:lstStyle/>
          <a:p>
            <a:pPr marL="857250" indent="-857250" algn="ctr">
              <a:buAutoNum type="romanUcPeriod"/>
            </a:pPr>
            <a:r>
              <a:rPr lang="es-ES" sz="4000" b="1" dirty="0" smtClean="0">
                <a:effectLst>
                  <a:innerShdw blurRad="63500" dist="50800" dir="13500000">
                    <a:prstClr val="black"/>
                  </a:innerShdw>
                </a:effectLst>
                <a:latin typeface="Trebuchet MS" pitchFamily="34" charset="0"/>
              </a:rPr>
              <a:t>JESÚS </a:t>
            </a:r>
            <a:r>
              <a:rPr lang="es-ES" sz="4000" b="1" dirty="0">
                <a:effectLst>
                  <a:innerShdw blurRad="63500" dist="50800" dir="13500000">
                    <a:prstClr val="black"/>
                  </a:innerShdw>
                </a:effectLst>
                <a:latin typeface="Trebuchet MS" pitchFamily="34" charset="0"/>
              </a:rPr>
              <a:t>NOS HACE LA MISMA INVITACIÓN </a:t>
            </a:r>
            <a:r>
              <a:rPr lang="es-ES" sz="4000" b="1" dirty="0" smtClean="0">
                <a:effectLst>
                  <a:innerShdw blurRad="63500" dist="50800" dir="13500000">
                    <a:prstClr val="black"/>
                  </a:innerShdw>
                </a:effectLst>
                <a:latin typeface="Trebuchet MS" pitchFamily="34" charset="0"/>
              </a:rPr>
              <a:t>HOY</a:t>
            </a:r>
            <a:endParaRPr lang="es-ES" sz="4000" b="1" dirty="0">
              <a:effectLst>
                <a:innerShdw blurRad="63500" dist="50800" dir="13500000">
                  <a:prstClr val="black"/>
                </a:innerShdw>
              </a:effectLst>
              <a:latin typeface="Trebuchet MS" pitchFamily="34" charset="0"/>
            </a:endParaRPr>
          </a:p>
        </p:txBody>
      </p:sp>
    </p:spTree>
    <p:extLst>
      <p:ext uri="{BB962C8B-B14F-4D97-AF65-F5344CB8AC3E}">
        <p14:creationId xmlns="" xmlns:p14="http://schemas.microsoft.com/office/powerpoint/2010/main" val="17866490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467544" y="1340768"/>
            <a:ext cx="5040560" cy="4401205"/>
          </a:xfrm>
          <a:prstGeom prst="rect">
            <a:avLst/>
          </a:prstGeom>
        </p:spPr>
        <p:txBody>
          <a:bodyPr wrap="square">
            <a:spAutoFit/>
          </a:bodyPr>
          <a:lstStyle/>
          <a:p>
            <a:pPr algn="just"/>
            <a:r>
              <a:rPr lang="es-ES" altLang="ja-JP" sz="2800" dirty="0">
                <a:latin typeface="Trebuchet MS" pitchFamily="34" charset="0"/>
                <a:ea typeface="ＭＳ Ｐゴシック" pitchFamily="34" charset="-128"/>
              </a:rPr>
              <a:t>“El que llamó a los pescadores de Galilea está llamando todavía a los hombres a su servicio. Y está tan dispuesto a manifestar su poder por medio de nosotros como por los primeros discípulos.” Elena de White, DTG, p. 264</a:t>
            </a:r>
          </a:p>
          <a:p>
            <a:pPr algn="just"/>
            <a:endParaRPr lang="pt-BR" sz="2800" b="1" dirty="0">
              <a:solidFill>
                <a:srgbClr val="00B5E4"/>
              </a:solidFill>
              <a:effectLst>
                <a:outerShdw blurRad="38100" dist="38100" dir="2700000" algn="tl">
                  <a:srgbClr val="C0C0C0"/>
                </a:outerShdw>
              </a:effectLst>
              <a:latin typeface="Trebuchet MS" pitchFamily="34" charset="0"/>
              <a:ea typeface="ＭＳ Ｐゴシック" pitchFamily="34" charset="-128"/>
            </a:endParaRPr>
          </a:p>
        </p:txBody>
      </p:sp>
    </p:spTree>
    <p:extLst>
      <p:ext uri="{BB962C8B-B14F-4D97-AF65-F5344CB8AC3E}">
        <p14:creationId xmlns="" xmlns:p14="http://schemas.microsoft.com/office/powerpoint/2010/main" val="42791646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108520" y="673532"/>
            <a:ext cx="9684568" cy="52322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s-ES_tradnl" sz="2800" b="1" dirty="0">
                <a:solidFill>
                  <a:schemeClr val="tx1"/>
                </a:solidFill>
                <a:latin typeface="Trebuchet MS"/>
                <a:cs typeface="Trebuchet MS"/>
              </a:rPr>
              <a:t>LOS MÉTODOS DE PESCA</a:t>
            </a:r>
          </a:p>
        </p:txBody>
      </p:sp>
      <p:sp>
        <p:nvSpPr>
          <p:cNvPr id="4" name="Retângulo 3"/>
          <p:cNvSpPr/>
          <p:nvPr/>
        </p:nvSpPr>
        <p:spPr>
          <a:xfrm>
            <a:off x="3732213" y="1196752"/>
            <a:ext cx="1740348" cy="584775"/>
          </a:xfrm>
          <a:prstGeom prst="rect">
            <a:avLst/>
          </a:prstGeom>
        </p:spPr>
        <p:txBody>
          <a:bodyPr wrap="none">
            <a:spAutoFit/>
          </a:bodyPr>
          <a:lstStyle/>
          <a:p>
            <a:r>
              <a:rPr lang="pt-BR" sz="3200" b="1" dirty="0" smtClean="0">
                <a:solidFill>
                  <a:srgbClr val="00B5E4"/>
                </a:solidFill>
                <a:effectLst>
                  <a:outerShdw blurRad="38100" dist="38100" dir="2700000" algn="tl">
                    <a:schemeClr val="tx1"/>
                  </a:outerShdw>
                </a:effectLst>
                <a:latin typeface="Calibri" pitchFamily="34" charset="0"/>
              </a:rPr>
              <a:t>Dinamita</a:t>
            </a:r>
            <a:endParaRPr lang="pt-BR" sz="3200" b="1" dirty="0">
              <a:solidFill>
                <a:srgbClr val="00B5E4"/>
              </a:solidFill>
              <a:effectLst>
                <a:outerShdw blurRad="38100" dist="38100" dir="2700000" algn="tl">
                  <a:schemeClr val="tx1"/>
                </a:outerShdw>
              </a:effectLst>
              <a:latin typeface="Calibri" pitchFamily="34" charset="0"/>
            </a:endParaRPr>
          </a:p>
        </p:txBody>
      </p:sp>
      <p:sp>
        <p:nvSpPr>
          <p:cNvPr id="5" name="Retângulo 4"/>
          <p:cNvSpPr/>
          <p:nvPr/>
        </p:nvSpPr>
        <p:spPr>
          <a:xfrm>
            <a:off x="3830476" y="4941168"/>
            <a:ext cx="1808893" cy="584775"/>
          </a:xfrm>
          <a:prstGeom prst="rect">
            <a:avLst/>
          </a:prstGeom>
        </p:spPr>
        <p:txBody>
          <a:bodyPr wrap="none">
            <a:spAutoFit/>
          </a:bodyPr>
          <a:lstStyle/>
          <a:p>
            <a:r>
              <a:rPr lang="pt-BR" sz="3200" b="1" dirty="0" err="1" smtClean="0">
                <a:solidFill>
                  <a:srgbClr val="00B5E4"/>
                </a:solidFill>
                <a:effectLst>
                  <a:outerShdw blurRad="38100" dist="38100" dir="2700000" algn="tl">
                    <a:schemeClr val="tx1"/>
                  </a:outerShdw>
                </a:effectLst>
                <a:latin typeface="Calibri" pitchFamily="34" charset="0"/>
              </a:rPr>
              <a:t>Equilibrio</a:t>
            </a:r>
            <a:endParaRPr lang="pt-BR" sz="3200" b="1" dirty="0">
              <a:solidFill>
                <a:srgbClr val="00B5E4"/>
              </a:solidFill>
              <a:effectLst>
                <a:outerShdw blurRad="38100" dist="38100" dir="2700000" algn="tl">
                  <a:schemeClr val="tx1"/>
                </a:outerShdw>
              </a:effectLst>
              <a:latin typeface="Calibri" pitchFamily="34" charset="0"/>
            </a:endParaRPr>
          </a:p>
        </p:txBody>
      </p:sp>
    </p:spTree>
    <p:extLst>
      <p:ext uri="{BB962C8B-B14F-4D97-AF65-F5344CB8AC3E}">
        <p14:creationId xmlns="" xmlns:p14="http://schemas.microsoft.com/office/powerpoint/2010/main" val="9633978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3795350" y="1116033"/>
            <a:ext cx="1332416" cy="584775"/>
          </a:xfrm>
          <a:prstGeom prst="rect">
            <a:avLst/>
          </a:prstGeom>
        </p:spPr>
        <p:txBody>
          <a:bodyPr wrap="none">
            <a:spAutoFit/>
          </a:bodyPr>
          <a:lstStyle/>
          <a:p>
            <a:pPr algn="ctr">
              <a:buFontTx/>
              <a:buNone/>
              <a:defRPr/>
            </a:pPr>
            <a:r>
              <a:rPr lang="pt-BR" sz="3200" b="1" dirty="0" err="1">
                <a:solidFill>
                  <a:srgbClr val="00B5E4"/>
                </a:solidFill>
                <a:effectLst>
                  <a:outerShdw blurRad="38100" dist="38100" dir="2700000" algn="tl">
                    <a:srgbClr val="000000"/>
                  </a:outerShdw>
                </a:effectLst>
                <a:latin typeface="Trebuchet MS"/>
                <a:cs typeface="Trebuchet MS"/>
              </a:rPr>
              <a:t>Arpon</a:t>
            </a:r>
            <a:endParaRPr lang="pt-BR" sz="3200" b="1" dirty="0">
              <a:solidFill>
                <a:srgbClr val="00B5E4"/>
              </a:solidFill>
              <a:effectLst>
                <a:outerShdw blurRad="38100" dist="38100" dir="2700000" algn="tl">
                  <a:srgbClr val="000000"/>
                </a:outerShdw>
              </a:effectLst>
              <a:latin typeface="Trebuchet MS"/>
              <a:cs typeface="Trebuchet MS"/>
            </a:endParaRPr>
          </a:p>
        </p:txBody>
      </p:sp>
      <p:sp>
        <p:nvSpPr>
          <p:cNvPr id="5" name="Retângulo 4"/>
          <p:cNvSpPr/>
          <p:nvPr/>
        </p:nvSpPr>
        <p:spPr>
          <a:xfrm>
            <a:off x="3668713" y="5478320"/>
            <a:ext cx="1585690" cy="584775"/>
          </a:xfrm>
          <a:prstGeom prst="rect">
            <a:avLst/>
          </a:prstGeom>
        </p:spPr>
        <p:txBody>
          <a:bodyPr wrap="none">
            <a:spAutoFit/>
          </a:bodyPr>
          <a:lstStyle/>
          <a:p>
            <a:r>
              <a:rPr lang="pt-BR" sz="3200" b="1" dirty="0">
                <a:solidFill>
                  <a:srgbClr val="00B5E4"/>
                </a:solidFill>
                <a:effectLst>
                  <a:outerShdw blurRad="38100" dist="38100" dir="2700000" algn="tl">
                    <a:schemeClr val="tx1"/>
                  </a:outerShdw>
                </a:effectLst>
                <a:latin typeface="Calibri" pitchFamily="34" charset="0"/>
              </a:rPr>
              <a:t>Cuidado</a:t>
            </a:r>
          </a:p>
        </p:txBody>
      </p:sp>
      <p:sp>
        <p:nvSpPr>
          <p:cNvPr id="6" name="Retângulo 5"/>
          <p:cNvSpPr/>
          <p:nvPr/>
        </p:nvSpPr>
        <p:spPr>
          <a:xfrm>
            <a:off x="-108520" y="673532"/>
            <a:ext cx="9684568" cy="52322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pt-BR" altLang="ja-JP" sz="2800" b="1" dirty="0">
                <a:solidFill>
                  <a:schemeClr val="tx1"/>
                </a:solidFill>
                <a:latin typeface="Trebuchet MS" pitchFamily="34" charset="0"/>
                <a:ea typeface="ＭＳ Ｐゴシック" pitchFamily="34" charset="-128"/>
              </a:rPr>
              <a:t>MODALIDADES DE </a:t>
            </a:r>
            <a:r>
              <a:rPr lang="pt-BR" altLang="ja-JP" sz="2800" b="1" dirty="0" smtClean="0">
                <a:solidFill>
                  <a:schemeClr val="tx1"/>
                </a:solidFill>
                <a:latin typeface="Trebuchet MS" pitchFamily="34" charset="0"/>
                <a:ea typeface="ＭＳ Ｐゴシック" pitchFamily="34" charset="-128"/>
              </a:rPr>
              <a:t>PESCA</a:t>
            </a:r>
            <a:endParaRPr lang="pt-BR" altLang="ja-JP" sz="2800" b="1" dirty="0">
              <a:solidFill>
                <a:schemeClr val="tx1"/>
              </a:solidFill>
              <a:latin typeface="Trebuchet MS" pitchFamily="34" charset="0"/>
              <a:ea typeface="ＭＳ Ｐゴシック" pitchFamily="34" charset="-128"/>
            </a:endParaRPr>
          </a:p>
        </p:txBody>
      </p:sp>
    </p:spTree>
    <p:extLst>
      <p:ext uri="{BB962C8B-B14F-4D97-AF65-F5344CB8AC3E}">
        <p14:creationId xmlns="" xmlns:p14="http://schemas.microsoft.com/office/powerpoint/2010/main" val="7874884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3341535" y="1325997"/>
            <a:ext cx="2460931" cy="584775"/>
          </a:xfrm>
          <a:prstGeom prst="rect">
            <a:avLst/>
          </a:prstGeom>
        </p:spPr>
        <p:txBody>
          <a:bodyPr wrap="none">
            <a:spAutoFit/>
          </a:bodyPr>
          <a:lstStyle/>
          <a:p>
            <a:pPr algn="ctr">
              <a:buFontTx/>
              <a:buNone/>
              <a:defRPr/>
            </a:pPr>
            <a:r>
              <a:rPr lang="pt-BR" sz="3200" b="1" dirty="0" err="1">
                <a:solidFill>
                  <a:srgbClr val="00B5E4"/>
                </a:solidFill>
                <a:effectLst>
                  <a:outerShdw blurRad="38100" dist="38100" dir="2700000" algn="tl">
                    <a:srgbClr val="000000"/>
                  </a:outerShdw>
                </a:effectLst>
                <a:latin typeface="Trebuchet MS"/>
                <a:cs typeface="Trebuchet MS"/>
              </a:rPr>
              <a:t>Red</a:t>
            </a:r>
            <a:r>
              <a:rPr lang="pt-BR" sz="3200" b="1" dirty="0">
                <a:solidFill>
                  <a:srgbClr val="00B5E4"/>
                </a:solidFill>
                <a:effectLst>
                  <a:outerShdw blurRad="38100" dist="38100" dir="2700000" algn="tl">
                    <a:srgbClr val="000000"/>
                  </a:outerShdw>
                </a:effectLst>
                <a:latin typeface="Trebuchet MS"/>
                <a:cs typeface="Trebuchet MS"/>
              </a:rPr>
              <a:t> colador</a:t>
            </a:r>
          </a:p>
        </p:txBody>
      </p:sp>
      <p:sp>
        <p:nvSpPr>
          <p:cNvPr id="5" name="Retângulo 4"/>
          <p:cNvSpPr/>
          <p:nvPr/>
        </p:nvSpPr>
        <p:spPr>
          <a:xfrm>
            <a:off x="3668713" y="5732463"/>
            <a:ext cx="1810111" cy="584775"/>
          </a:xfrm>
          <a:prstGeom prst="rect">
            <a:avLst/>
          </a:prstGeom>
        </p:spPr>
        <p:txBody>
          <a:bodyPr wrap="none">
            <a:spAutoFit/>
          </a:bodyPr>
          <a:lstStyle/>
          <a:p>
            <a:r>
              <a:rPr lang="pt-BR" sz="3200" b="1" dirty="0" err="1">
                <a:solidFill>
                  <a:srgbClr val="00B5E4"/>
                </a:solidFill>
                <a:effectLst>
                  <a:outerShdw blurRad="38100" dist="38100" dir="2700000" algn="tl">
                    <a:schemeClr val="tx1"/>
                  </a:outerShdw>
                </a:effectLst>
                <a:latin typeface="Calibri" pitchFamily="34" charset="0"/>
              </a:rPr>
              <a:t>Habilidad</a:t>
            </a:r>
            <a:endParaRPr lang="pt-BR" sz="3200" b="1" dirty="0">
              <a:solidFill>
                <a:srgbClr val="00B5E4"/>
              </a:solidFill>
              <a:effectLst>
                <a:outerShdw blurRad="38100" dist="38100" dir="2700000" algn="tl">
                  <a:schemeClr val="tx1"/>
                </a:outerShdw>
              </a:effectLst>
              <a:latin typeface="Calibri" pitchFamily="34" charset="0"/>
            </a:endParaRPr>
          </a:p>
        </p:txBody>
      </p:sp>
      <p:sp>
        <p:nvSpPr>
          <p:cNvPr id="6" name="Retângulo 5"/>
          <p:cNvSpPr/>
          <p:nvPr/>
        </p:nvSpPr>
        <p:spPr>
          <a:xfrm>
            <a:off x="-108520" y="673532"/>
            <a:ext cx="9684568" cy="52322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pt-BR" altLang="ja-JP" sz="2800" b="1" dirty="0">
                <a:solidFill>
                  <a:schemeClr val="tx1"/>
                </a:solidFill>
                <a:latin typeface="Trebuchet MS" pitchFamily="34" charset="0"/>
                <a:ea typeface="ＭＳ Ｐゴシック" pitchFamily="34" charset="-128"/>
              </a:rPr>
              <a:t>LOS MÉTODOS DE PESCA</a:t>
            </a:r>
          </a:p>
        </p:txBody>
      </p:sp>
    </p:spTree>
    <p:extLst>
      <p:ext uri="{BB962C8B-B14F-4D97-AF65-F5344CB8AC3E}">
        <p14:creationId xmlns="" xmlns:p14="http://schemas.microsoft.com/office/powerpoint/2010/main" val="27800749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2060</TotalTime>
  <Words>965</Words>
  <Application>Microsoft Office PowerPoint</Application>
  <PresentationFormat>Apresentação na tela (4:3)</PresentationFormat>
  <Paragraphs>154</Paragraphs>
  <Slides>42</Slides>
  <Notes>32</Notes>
  <HiddenSlides>0</HiddenSlides>
  <MMClips>0</MMClips>
  <ScaleCrop>false</ScaleCrop>
  <HeadingPairs>
    <vt:vector size="4" baseType="variant">
      <vt:variant>
        <vt:lpstr>Tema</vt:lpstr>
      </vt:variant>
      <vt:variant>
        <vt:i4>1</vt:i4>
      </vt:variant>
      <vt:variant>
        <vt:lpstr>Títulos de slides</vt:lpstr>
      </vt:variant>
      <vt:variant>
        <vt:i4>42</vt:i4>
      </vt:variant>
    </vt:vector>
  </HeadingPairs>
  <TitlesOfParts>
    <vt:vector size="43"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Fabio Bergamo</dc:creator>
  <cp:lastModifiedBy>ruth.leon</cp:lastModifiedBy>
  <cp:revision>147</cp:revision>
  <dcterms:created xsi:type="dcterms:W3CDTF">2012-04-28T23:49:53Z</dcterms:created>
  <dcterms:modified xsi:type="dcterms:W3CDTF">2012-05-09T17:36:20Z</dcterms:modified>
</cp:coreProperties>
</file>