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2" r:id="rId4"/>
    <p:sldId id="261" r:id="rId5"/>
    <p:sldId id="259" r:id="rId6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4B85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9CE90-D6D9-4EBD-920B-26A735547523}" type="datetimeFigureOut">
              <a:rPr lang="es-PE" smtClean="0"/>
              <a:pPr/>
              <a:t>03/07/2013</a:t>
            </a:fld>
            <a:endParaRPr lang="es-PE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C9C5F-F646-4CC4-8015-1872025296A6}" type="slidenum">
              <a:rPr lang="es-PE" smtClean="0"/>
              <a:pPr/>
              <a:t>‹Nº›</a:t>
            </a:fld>
            <a:endParaRPr lang="es-P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9CE90-D6D9-4EBD-920B-26A735547523}" type="datetimeFigureOut">
              <a:rPr lang="es-PE" smtClean="0"/>
              <a:pPr/>
              <a:t>03/07/2013</a:t>
            </a:fld>
            <a:endParaRPr lang="es-PE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C9C5F-F646-4CC4-8015-1872025296A6}" type="slidenum">
              <a:rPr lang="es-PE" smtClean="0"/>
              <a:pPr/>
              <a:t>‹Nº›</a:t>
            </a:fld>
            <a:endParaRPr lang="es-P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9CE90-D6D9-4EBD-920B-26A735547523}" type="datetimeFigureOut">
              <a:rPr lang="es-PE" smtClean="0"/>
              <a:pPr/>
              <a:t>03/07/2013</a:t>
            </a:fld>
            <a:endParaRPr lang="es-PE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C9C5F-F646-4CC4-8015-1872025296A6}" type="slidenum">
              <a:rPr lang="es-PE" smtClean="0"/>
              <a:pPr/>
              <a:t>‹Nº›</a:t>
            </a:fld>
            <a:endParaRPr lang="es-P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9CE90-D6D9-4EBD-920B-26A735547523}" type="datetimeFigureOut">
              <a:rPr lang="es-PE" smtClean="0"/>
              <a:pPr/>
              <a:t>03/07/2013</a:t>
            </a:fld>
            <a:endParaRPr lang="es-PE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C9C5F-F646-4CC4-8015-1872025296A6}" type="slidenum">
              <a:rPr lang="es-PE" smtClean="0"/>
              <a:pPr/>
              <a:t>‹Nº›</a:t>
            </a:fld>
            <a:endParaRPr lang="es-P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9CE90-D6D9-4EBD-920B-26A735547523}" type="datetimeFigureOut">
              <a:rPr lang="es-PE" smtClean="0"/>
              <a:pPr/>
              <a:t>03/07/2013</a:t>
            </a:fld>
            <a:endParaRPr lang="es-PE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C9C5F-F646-4CC4-8015-1872025296A6}" type="slidenum">
              <a:rPr lang="es-PE" smtClean="0"/>
              <a:pPr/>
              <a:t>‹Nº›</a:t>
            </a:fld>
            <a:endParaRPr lang="es-P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9CE90-D6D9-4EBD-920B-26A735547523}" type="datetimeFigureOut">
              <a:rPr lang="es-PE" smtClean="0"/>
              <a:pPr/>
              <a:t>03/07/2013</a:t>
            </a:fld>
            <a:endParaRPr lang="es-PE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C9C5F-F646-4CC4-8015-1872025296A6}" type="slidenum">
              <a:rPr lang="es-PE" smtClean="0"/>
              <a:pPr/>
              <a:t>‹Nº›</a:t>
            </a:fld>
            <a:endParaRPr lang="es-P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9CE90-D6D9-4EBD-920B-26A735547523}" type="datetimeFigureOut">
              <a:rPr lang="es-PE" smtClean="0"/>
              <a:pPr/>
              <a:t>03/07/2013</a:t>
            </a:fld>
            <a:endParaRPr lang="es-PE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C9C5F-F646-4CC4-8015-1872025296A6}" type="slidenum">
              <a:rPr lang="es-PE" smtClean="0"/>
              <a:pPr/>
              <a:t>‹Nº›</a:t>
            </a:fld>
            <a:endParaRPr lang="es-P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9CE90-D6D9-4EBD-920B-26A735547523}" type="datetimeFigureOut">
              <a:rPr lang="es-PE" smtClean="0"/>
              <a:pPr/>
              <a:t>03/07/2013</a:t>
            </a:fld>
            <a:endParaRPr lang="es-PE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C9C5F-F646-4CC4-8015-1872025296A6}" type="slidenum">
              <a:rPr lang="es-PE" smtClean="0"/>
              <a:pPr/>
              <a:t>‹Nº›</a:t>
            </a:fld>
            <a:endParaRPr lang="es-P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9CE90-D6D9-4EBD-920B-26A735547523}" type="datetimeFigureOut">
              <a:rPr lang="es-PE" smtClean="0"/>
              <a:pPr/>
              <a:t>03/07/2013</a:t>
            </a:fld>
            <a:endParaRPr lang="es-PE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C9C5F-F646-4CC4-8015-1872025296A6}" type="slidenum">
              <a:rPr lang="es-PE" smtClean="0"/>
              <a:pPr/>
              <a:t>‹Nº›</a:t>
            </a:fld>
            <a:endParaRPr lang="es-P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9CE90-D6D9-4EBD-920B-26A735547523}" type="datetimeFigureOut">
              <a:rPr lang="es-PE" smtClean="0"/>
              <a:pPr/>
              <a:t>03/07/2013</a:t>
            </a:fld>
            <a:endParaRPr lang="es-PE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C9C5F-F646-4CC4-8015-1872025296A6}" type="slidenum">
              <a:rPr lang="es-PE" smtClean="0"/>
              <a:pPr/>
              <a:t>‹Nº›</a:t>
            </a:fld>
            <a:endParaRPr lang="es-P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9CE90-D6D9-4EBD-920B-26A735547523}" type="datetimeFigureOut">
              <a:rPr lang="es-PE" smtClean="0"/>
              <a:pPr/>
              <a:t>03/07/2013</a:t>
            </a:fld>
            <a:endParaRPr lang="es-PE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C9C5F-F646-4CC4-8015-1872025296A6}" type="slidenum">
              <a:rPr lang="es-PE" smtClean="0"/>
              <a:pPr/>
              <a:t>‹Nº›</a:t>
            </a:fld>
            <a:endParaRPr lang="es-P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9CE90-D6D9-4EBD-920B-26A735547523}" type="datetimeFigureOut">
              <a:rPr lang="es-PE" smtClean="0"/>
              <a:pPr/>
              <a:t>03/07/2013</a:t>
            </a:fld>
            <a:endParaRPr lang="es-PE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1C9C5F-F646-4CC4-8015-1872025296A6}" type="slidenum">
              <a:rPr lang="es-PE" smtClean="0"/>
              <a:pPr/>
              <a:t>‹Nº›</a:t>
            </a:fld>
            <a:endParaRPr lang="es-P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Elias.Torres\Documents\GP\FONDO1 - copi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" r="1212" b="1668"/>
          <a:stretch/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lias.Torres\Documents\FONDO(1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" b="1414"/>
          <a:stretch/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36158" y="1325727"/>
            <a:ext cx="3456384" cy="43691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s-PE" sz="2400" b="1" dirty="0" smtClean="0"/>
              <a:t>Indicaciones</a:t>
            </a:r>
            <a:endParaRPr lang="es-PE" sz="24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700808"/>
            <a:ext cx="8517632" cy="448173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es-PE" sz="2800" dirty="0" smtClean="0">
              <a:solidFill>
                <a:srgbClr val="7030A0"/>
              </a:solidFill>
            </a:endParaRPr>
          </a:p>
          <a:p>
            <a:pPr marL="514350" indent="-514350">
              <a:buAutoNum type="arabicPeriod"/>
            </a:pPr>
            <a:r>
              <a:rPr lang="es-PE" sz="2800" dirty="0" smtClean="0">
                <a:solidFill>
                  <a:srgbClr val="7030A0"/>
                </a:solidFill>
              </a:rPr>
              <a:t>La Semana Especial de Multiplicación de </a:t>
            </a:r>
            <a:r>
              <a:rPr lang="es-PE" sz="2800" dirty="0" err="1" smtClean="0">
                <a:solidFill>
                  <a:srgbClr val="7030A0"/>
                </a:solidFill>
              </a:rPr>
              <a:t>GPs</a:t>
            </a:r>
            <a:r>
              <a:rPr lang="es-PE" sz="2800" dirty="0" smtClean="0">
                <a:solidFill>
                  <a:srgbClr val="7030A0"/>
                </a:solidFill>
              </a:rPr>
              <a:t> es del 4 al 9 de agosto. </a:t>
            </a:r>
          </a:p>
          <a:p>
            <a:pPr marL="514350" indent="-514350">
              <a:buAutoNum type="arabicPeriod"/>
            </a:pPr>
            <a:r>
              <a:rPr lang="es-PE" sz="2800" dirty="0" smtClean="0">
                <a:solidFill>
                  <a:srgbClr val="7030A0"/>
                </a:solidFill>
              </a:rPr>
              <a:t>Repasar el programa cada noche en el GP</a:t>
            </a:r>
          </a:p>
          <a:p>
            <a:pPr marL="514350" indent="-514350">
              <a:buAutoNum type="arabicPeriod"/>
            </a:pPr>
            <a:r>
              <a:rPr lang="es-PE" sz="2800" dirty="0" smtClean="0">
                <a:solidFill>
                  <a:srgbClr val="7030A0"/>
                </a:solidFill>
              </a:rPr>
              <a:t>Llenar la hoja de informe del GP (el viernes) entregar al director de </a:t>
            </a:r>
            <a:r>
              <a:rPr lang="es-PE" sz="2800" dirty="0" err="1" smtClean="0">
                <a:solidFill>
                  <a:srgbClr val="7030A0"/>
                </a:solidFill>
              </a:rPr>
              <a:t>MiPES</a:t>
            </a:r>
            <a:r>
              <a:rPr lang="es-PE" sz="2800" dirty="0" smtClean="0">
                <a:solidFill>
                  <a:srgbClr val="7030A0"/>
                </a:solidFill>
              </a:rPr>
              <a:t>.</a:t>
            </a:r>
          </a:p>
          <a:p>
            <a:pPr marL="514350" indent="-514350">
              <a:buAutoNum type="arabicPeriod"/>
            </a:pPr>
            <a:r>
              <a:rPr lang="es-PE" sz="2800" dirty="0" smtClean="0">
                <a:solidFill>
                  <a:srgbClr val="7030A0"/>
                </a:solidFill>
              </a:rPr>
              <a:t>La organización de la división del GP esta a cargo del líder. Debe planificar muy bien la multiplicación. (el nuevo líder, los integrantes, lugar de reunión, hora, etc.)</a:t>
            </a:r>
          </a:p>
          <a:p>
            <a:pPr marL="514350" indent="-514350">
              <a:buAutoNum type="arabicPeriod"/>
            </a:pPr>
            <a:r>
              <a:rPr lang="es-PE" sz="2800" dirty="0" smtClean="0">
                <a:solidFill>
                  <a:srgbClr val="7030A0"/>
                </a:solidFill>
              </a:rPr>
              <a:t>El Sermón del Sábado “Llamados a ser heraldos del evangelio”(esta en el sermonario de Ministerio Personal” del mes de agosto.</a:t>
            </a:r>
          </a:p>
        </p:txBody>
      </p:sp>
    </p:spTree>
    <p:extLst>
      <p:ext uri="{BB962C8B-B14F-4D97-AF65-F5344CB8AC3E}">
        <p14:creationId xmlns:p14="http://schemas.microsoft.com/office/powerpoint/2010/main" val="106042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Elias.Torres\Documents\FONDO(1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" b="1414"/>
          <a:stretch/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19672" y="1268760"/>
            <a:ext cx="5760640" cy="43691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s-PE" sz="2400" b="1" dirty="0" smtClean="0"/>
              <a:t>PROGRAMA PARA CADA NOCHE EN EL GP</a:t>
            </a:r>
            <a:endParaRPr lang="es-PE" sz="24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74848" y="1412776"/>
            <a:ext cx="8517632" cy="4896544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s-PE" sz="2800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es-PE" sz="2800" dirty="0" smtClean="0">
                <a:solidFill>
                  <a:srgbClr val="7030A0"/>
                </a:solidFill>
              </a:rPr>
              <a:t>1. Alabanzas( Discípulos de Esperanza)</a:t>
            </a:r>
          </a:p>
          <a:p>
            <a:pPr>
              <a:buNone/>
            </a:pPr>
            <a:r>
              <a:rPr lang="es-PE" sz="2800" dirty="0" smtClean="0">
                <a:solidFill>
                  <a:srgbClr val="7030A0"/>
                </a:solidFill>
              </a:rPr>
              <a:t>2. Oración(en parejas)</a:t>
            </a:r>
          </a:p>
          <a:p>
            <a:pPr>
              <a:buNone/>
            </a:pPr>
            <a:r>
              <a:rPr lang="es-PE" sz="2800" dirty="0" smtClean="0">
                <a:solidFill>
                  <a:srgbClr val="7030A0"/>
                </a:solidFill>
              </a:rPr>
              <a:t>3. Testimonio (La bendición de estar juntos en el GP)</a:t>
            </a:r>
          </a:p>
          <a:p>
            <a:pPr>
              <a:buNone/>
            </a:pPr>
            <a:r>
              <a:rPr lang="es-PE" sz="2800" dirty="0" smtClean="0">
                <a:solidFill>
                  <a:srgbClr val="7030A0"/>
                </a:solidFill>
              </a:rPr>
              <a:t>4. Estudio de la lección especial</a:t>
            </a:r>
          </a:p>
          <a:p>
            <a:pPr>
              <a:buNone/>
            </a:pPr>
            <a:r>
              <a:rPr lang="es-PE" sz="2800" dirty="0" smtClean="0">
                <a:solidFill>
                  <a:srgbClr val="7030A0"/>
                </a:solidFill>
              </a:rPr>
              <a:t>6. Oración especial de gratitud (por los miembros, por sanidad)</a:t>
            </a:r>
          </a:p>
          <a:p>
            <a:pPr>
              <a:buNone/>
            </a:pPr>
            <a:r>
              <a:rPr lang="es-PE" sz="2800" dirty="0" smtClean="0">
                <a:solidFill>
                  <a:srgbClr val="7030A0"/>
                </a:solidFill>
              </a:rPr>
              <a:t>7. Canto y oración final</a:t>
            </a:r>
          </a:p>
          <a:p>
            <a:pPr>
              <a:buNone/>
            </a:pPr>
            <a:r>
              <a:rPr lang="es-PE" sz="2800" dirty="0" smtClean="0">
                <a:solidFill>
                  <a:srgbClr val="7030A0"/>
                </a:solidFill>
              </a:rPr>
              <a:t>9. Despedida por el anfitrión: Hace la invitación a los miembros a participar de la siguiente noche</a:t>
            </a:r>
            <a:endParaRPr lang="es-PE" sz="28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Elias.Torres\Documents\FONDO(1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" b="1414"/>
          <a:stretch/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067944" y="1703202"/>
            <a:ext cx="3888432" cy="1584176"/>
          </a:xfrm>
        </p:spPr>
        <p:txBody>
          <a:bodyPr>
            <a:normAutofit/>
          </a:bodyPr>
          <a:lstStyle/>
          <a:p>
            <a:pPr algn="l"/>
            <a:r>
              <a:rPr lang="es-PE" sz="2800" b="1" dirty="0" smtClean="0">
                <a:solidFill>
                  <a:srgbClr val="7030A0"/>
                </a:solidFill>
              </a:rPr>
              <a:t>1. Este afiche debe ser </a:t>
            </a:r>
            <a:br>
              <a:rPr lang="es-PE" sz="2800" b="1" dirty="0" smtClean="0">
                <a:solidFill>
                  <a:srgbClr val="7030A0"/>
                </a:solidFill>
              </a:rPr>
            </a:br>
            <a:r>
              <a:rPr lang="es-PE" sz="2800" b="1" dirty="0" smtClean="0">
                <a:solidFill>
                  <a:srgbClr val="7030A0"/>
                </a:solidFill>
              </a:rPr>
              <a:t>     ubicado al ingreso de </a:t>
            </a:r>
            <a:br>
              <a:rPr lang="es-PE" sz="2800" b="1" dirty="0" smtClean="0">
                <a:solidFill>
                  <a:srgbClr val="7030A0"/>
                </a:solidFill>
              </a:rPr>
            </a:br>
            <a:r>
              <a:rPr lang="es-PE" sz="2800" b="1" dirty="0" smtClean="0">
                <a:solidFill>
                  <a:srgbClr val="7030A0"/>
                </a:solidFill>
              </a:rPr>
              <a:t>     la iglesia</a:t>
            </a:r>
            <a:endParaRPr lang="es-PE" sz="2800" b="1" dirty="0">
              <a:solidFill>
                <a:srgbClr val="7030A0"/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923928" y="332656"/>
            <a:ext cx="388843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MATERIALES</a:t>
            </a:r>
            <a:endParaRPr kumimoji="0" lang="es-PE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 descr="C:\Users\Elias.Torres\Documents\GP\AFICHES\GRUPOS PEQUEÑOS (AFICHE)-02.jpg"/>
          <p:cNvPicPr>
            <a:picLocks noGrp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458" y="1371630"/>
            <a:ext cx="1584176" cy="2247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75" b="-2949"/>
          <a:stretch/>
        </p:blipFill>
        <p:spPr>
          <a:xfrm>
            <a:off x="1367880" y="3861048"/>
            <a:ext cx="1608334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1 Título"/>
          <p:cNvSpPr txBox="1">
            <a:spLocks/>
          </p:cNvSpPr>
          <p:nvPr/>
        </p:nvSpPr>
        <p:spPr>
          <a:xfrm>
            <a:off x="4067944" y="3645024"/>
            <a:ext cx="3888432" cy="1584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PE" sz="2800" b="1" dirty="0" smtClean="0">
                <a:solidFill>
                  <a:srgbClr val="7030A0"/>
                </a:solidFill>
              </a:rPr>
              <a:t>2. Estudios para </a:t>
            </a:r>
            <a:r>
              <a:rPr lang="es-PE" sz="2800" b="1" dirty="0" err="1" smtClean="0">
                <a:solidFill>
                  <a:srgbClr val="7030A0"/>
                </a:solidFill>
              </a:rPr>
              <a:t>GPs</a:t>
            </a:r>
            <a:r>
              <a:rPr lang="es-PE" sz="2800" b="1" dirty="0" smtClean="0">
                <a:solidFill>
                  <a:srgbClr val="7030A0"/>
                </a:solidFill>
              </a:rPr>
              <a:t>.</a:t>
            </a:r>
            <a:endParaRPr lang="es-PE" sz="2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Elias.Torres\Documents\FONDO(1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" b="1414"/>
          <a:stretch/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Elias.Torres\Documents\GP\Informe del G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28800"/>
            <a:ext cx="6084254" cy="4337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1 Título"/>
          <p:cNvSpPr txBox="1">
            <a:spLocks/>
          </p:cNvSpPr>
          <p:nvPr/>
        </p:nvSpPr>
        <p:spPr>
          <a:xfrm>
            <a:off x="6911838" y="2564904"/>
            <a:ext cx="1980642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2800" b="1" dirty="0" smtClean="0">
                <a:solidFill>
                  <a:srgbClr val="7030A0"/>
                </a:solidFill>
              </a:rPr>
              <a:t>3. Hoja de Informe del GP</a:t>
            </a:r>
            <a:endParaRPr lang="es-PE" sz="2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201</Words>
  <Application>Microsoft Office PowerPoint</Application>
  <PresentationFormat>Presentación en pantalla (4:3)</PresentationFormat>
  <Paragraphs>20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Tema de Office</vt:lpstr>
      <vt:lpstr>Presentación de PowerPoint</vt:lpstr>
      <vt:lpstr>Indicaciones</vt:lpstr>
      <vt:lpstr>PROGRAMA PARA CADA NOCHE EN EL GP</vt:lpstr>
      <vt:lpstr>1. Este afiche debe ser       ubicado al ingreso de       la iglesia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Elias.Torres</dc:creator>
  <cp:lastModifiedBy>Elías Torres</cp:lastModifiedBy>
  <cp:revision>27</cp:revision>
  <dcterms:created xsi:type="dcterms:W3CDTF">2011-07-12T21:17:46Z</dcterms:created>
  <dcterms:modified xsi:type="dcterms:W3CDTF">2013-07-04T00:51:40Z</dcterms:modified>
</cp:coreProperties>
</file>