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EF27-02B3-4826-A3AB-5DB3988510C1}" type="datetimeFigureOut">
              <a:rPr lang="es-PE" smtClean="0"/>
              <a:pPr/>
              <a:t>03/07/2013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00E0-6380-4B06-B993-04DDE44F90E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504056" y="3429000"/>
            <a:ext cx="3851920" cy="1037977"/>
          </a:xfrm>
        </p:spPr>
        <p:txBody>
          <a:bodyPr>
            <a:normAutofit/>
          </a:bodyPr>
          <a:lstStyle/>
          <a:p>
            <a:r>
              <a:rPr lang="es-PE" sz="3400" b="1" dirty="0" smtClean="0">
                <a:solidFill>
                  <a:srgbClr val="0070C0"/>
                </a:solidFill>
              </a:rPr>
              <a:t>20 de Agosto</a:t>
            </a:r>
            <a:endParaRPr lang="es-PE" sz="3400" b="1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5949280"/>
            <a:ext cx="3600400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itchFamily="2" charset="-78"/>
                <a:ea typeface="+mj-ea"/>
                <a:cs typeface="Andalus" pitchFamily="2" charset="-78"/>
              </a:rPr>
              <a:t>Ministerio Personal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dalus" pitchFamily="2" charset="-78"/>
              <a:ea typeface="+mj-ea"/>
              <a:cs typeface="Andalus" pitchFamily="2" charset="-78"/>
            </a:endParaRPr>
          </a:p>
        </p:txBody>
      </p:sp>
      <p:pic>
        <p:nvPicPr>
          <p:cNvPr id="1026" name="Picture 2" descr="C:\Users\Elias.Torres\Documents\FONDO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92"/>
            <a:ext cx="9144001" cy="6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2448272" cy="360040"/>
          </a:xfrm>
        </p:spPr>
        <p:txBody>
          <a:bodyPr>
            <a:normAutofit fontScale="90000"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MATERIALES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436096" y="2420888"/>
            <a:ext cx="3419872" cy="324036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PE" sz="2800" dirty="0" smtClean="0">
                <a:solidFill>
                  <a:schemeClr val="tx1"/>
                </a:solidFill>
              </a:rPr>
              <a:t>Preparar una gigantografia y ubicarlo el sábado </a:t>
            </a:r>
            <a:r>
              <a:rPr lang="es-PE" sz="2800" dirty="0" smtClean="0">
                <a:solidFill>
                  <a:schemeClr val="tx1"/>
                </a:solidFill>
              </a:rPr>
              <a:t>10 </a:t>
            </a:r>
            <a:r>
              <a:rPr lang="es-PE" sz="2800" dirty="0" smtClean="0">
                <a:solidFill>
                  <a:schemeClr val="tx1"/>
                </a:solidFill>
              </a:rPr>
              <a:t>a un costado del pulpito</a:t>
            </a:r>
            <a:endParaRPr lang="es-PE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Elias.Torres\Documents\FONDO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5" y="2420888"/>
            <a:ext cx="3532971" cy="25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22187" y="234888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/>
              <a:t>El Día de los Grupos Pequeños es </a:t>
            </a:r>
            <a:r>
              <a:rPr lang="es-PE" sz="2800" b="1" dirty="0" smtClean="0"/>
              <a:t>un programa de todo especial de </a:t>
            </a:r>
            <a:r>
              <a:rPr lang="es-PE" sz="2800" b="1" dirty="0"/>
              <a:t>gratitud y </a:t>
            </a:r>
            <a:r>
              <a:rPr lang="es-PE" sz="2800" b="1" dirty="0" smtClean="0"/>
              <a:t>alabanza para Dios, </a:t>
            </a:r>
            <a:r>
              <a:rPr lang="es-PE" sz="2800" b="1" dirty="0" err="1" smtClean="0"/>
              <a:t>GPs</a:t>
            </a:r>
            <a:r>
              <a:rPr lang="es-PE" sz="2800" b="1" dirty="0" smtClean="0"/>
              <a:t> y lideres de la iglesia. El </a:t>
            </a:r>
            <a:r>
              <a:rPr lang="es-PE" sz="2800" b="1" dirty="0"/>
              <a:t>Día de los GPS se </a:t>
            </a:r>
            <a:r>
              <a:rPr lang="es-PE" sz="2800" b="1" dirty="0" smtClean="0"/>
              <a:t>celebra en el mes de agosto. 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2478375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Consolidar </a:t>
            </a:r>
            <a:r>
              <a:rPr lang="es-PE" sz="2800" b="1" dirty="0"/>
              <a:t>a cada grupo pequeño</a:t>
            </a:r>
            <a:r>
              <a:rPr lang="es-PE" sz="2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Que </a:t>
            </a:r>
            <a:r>
              <a:rPr lang="es-PE" sz="2800" b="1" dirty="0"/>
              <a:t>cada hermano se identifique y se involucre en grupos pequeños</a:t>
            </a:r>
            <a:r>
              <a:rPr lang="es-PE" sz="2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Que </a:t>
            </a:r>
            <a:r>
              <a:rPr lang="es-PE" sz="2800" b="1" dirty="0"/>
              <a:t>la iglesia conozca que los grupos pequeños son de origen divino</a:t>
            </a:r>
            <a:r>
              <a:rPr lang="es-PE" sz="28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Identificar a los nuevos </a:t>
            </a:r>
            <a:r>
              <a:rPr lang="es-PE" sz="2800" b="1" dirty="0" err="1" smtClean="0"/>
              <a:t>GPs</a:t>
            </a:r>
            <a:r>
              <a:rPr lang="es-PE" sz="2800" b="1" dirty="0" smtClean="0"/>
              <a:t> que se multiplicaron.</a:t>
            </a: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3096344" cy="53392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/>
              <a:t>METAS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203848" y="764704"/>
            <a:ext cx="3744416" cy="53392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SABADO 10 DE AGOSTO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84482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800" dirty="0"/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Presentar </a:t>
            </a:r>
            <a:r>
              <a:rPr lang="es-PE" sz="2800" b="1" dirty="0"/>
              <a:t>una </a:t>
            </a:r>
            <a:r>
              <a:rPr lang="es-PE" sz="2800" b="1" dirty="0" smtClean="0"/>
              <a:t>torta especial </a:t>
            </a:r>
            <a:r>
              <a:rPr lang="es-PE" sz="2800" b="1" dirty="0"/>
              <a:t>por el cumpleaños de los grupos </a:t>
            </a:r>
            <a:r>
              <a:rPr lang="es-PE" sz="2800" b="1" dirty="0" smtClean="0"/>
              <a:t>pequeños(con el logo de GP)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Presentar una gigantografia al día de los GPS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El </a:t>
            </a:r>
            <a:r>
              <a:rPr lang="es-PE" sz="2800" b="1" dirty="0"/>
              <a:t>tema central debe ser predicado por el director de </a:t>
            </a:r>
            <a:r>
              <a:rPr lang="es-PE" sz="2800" b="1" dirty="0" smtClean="0"/>
              <a:t>ministerio personal </a:t>
            </a:r>
            <a:r>
              <a:rPr lang="es-PE" sz="2800" b="1" dirty="0"/>
              <a:t>o </a:t>
            </a:r>
            <a:r>
              <a:rPr lang="es-PE" sz="2800" b="1" dirty="0" smtClean="0"/>
              <a:t>anciano de </a:t>
            </a:r>
            <a:r>
              <a:rPr lang="es-PE" sz="2800" b="1" dirty="0"/>
              <a:t>la </a:t>
            </a:r>
            <a:r>
              <a:rPr lang="es-PE" sz="2800" b="1" dirty="0" smtClean="0"/>
              <a:t>iglesia</a:t>
            </a:r>
            <a:endParaRPr lang="es-PE" sz="2800" b="1" dirty="0"/>
          </a:p>
          <a:p>
            <a:pPr marL="514350" indent="-514350">
              <a:buAutoNum type="arabicPeriod" startAt="3"/>
            </a:pPr>
            <a:r>
              <a:rPr lang="es-PE" sz="2800" b="1" dirty="0" smtClean="0"/>
              <a:t>Bautismo</a:t>
            </a:r>
            <a:r>
              <a:rPr lang="es-PE" sz="2800" b="1" dirty="0"/>
              <a:t>, un candidato por </a:t>
            </a:r>
            <a:r>
              <a:rPr lang="es-PE" sz="2800" b="1" dirty="0" smtClean="0"/>
              <a:t>GP</a:t>
            </a:r>
          </a:p>
          <a:p>
            <a:pPr marL="514350" indent="-514350">
              <a:buAutoNum type="arabicPeriod" startAt="3"/>
            </a:pPr>
            <a:r>
              <a:rPr lang="es-PE" sz="2800" b="1" dirty="0" smtClean="0"/>
              <a:t>Almuerzo </a:t>
            </a:r>
            <a:r>
              <a:rPr lang="es-PE" sz="2800" b="1" dirty="0"/>
              <a:t>de </a:t>
            </a:r>
            <a:r>
              <a:rPr lang="es-PE" sz="2800" b="1" dirty="0" smtClean="0"/>
              <a:t>confraternidad</a:t>
            </a:r>
          </a:p>
          <a:p>
            <a:pPr marL="514350" indent="-514350">
              <a:buAutoNum type="arabicPeriod" startAt="3"/>
            </a:pPr>
            <a:r>
              <a:rPr lang="es-PE" sz="2800" b="1" dirty="0" smtClean="0"/>
              <a:t>Todos </a:t>
            </a:r>
            <a:r>
              <a:rPr lang="es-PE" sz="2800" b="1" dirty="0"/>
              <a:t>los GP traen el almuerzo para un buffet especial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611560" y="1556792"/>
            <a:ext cx="3744416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 smtClean="0">
                <a:latin typeface="+mj-lt"/>
                <a:ea typeface="+mj-ea"/>
                <a:cs typeface="+mj-cs"/>
              </a:rPr>
              <a:t>Recomendaciones: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275856" y="806847"/>
            <a:ext cx="3744416" cy="53392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ESCUELA SABATICA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611560" y="1772816"/>
            <a:ext cx="820891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sz="2800" b="1" dirty="0" smtClean="0">
                <a:latin typeface="+mj-lt"/>
                <a:ea typeface="+mj-ea"/>
                <a:cs typeface="+mj-cs"/>
              </a:rPr>
              <a:t>La directiva de Escuela Sabática prepara un programa del todo especial por el día de los GPS. Debe iniciar con palabras alusivas al Día de los Grupos Pequeños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 las felicitaciones a cada GP de la iglesia por su día.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sz="2800" b="1" dirty="0" smtClean="0">
                <a:latin typeface="+mj-lt"/>
                <a:ea typeface="+mj-ea"/>
                <a:cs typeface="+mj-cs"/>
              </a:rPr>
              <a:t>El líder de Escuela Sabática e integrantes se dan abrazos por el día especial.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directiva realiza una oración especial por los grupos pequeños de Escuela </a:t>
            </a:r>
            <a:r>
              <a:rPr lang="es-PE" sz="2800" b="1" dirty="0" smtClean="0">
                <a:latin typeface="+mj-lt"/>
                <a:ea typeface="+mj-ea"/>
                <a:cs typeface="+mj-cs"/>
              </a:rPr>
              <a:t>Sabática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171800" y="476672"/>
            <a:ext cx="4568552" cy="749945"/>
          </a:xfrm>
        </p:spPr>
        <p:txBody>
          <a:bodyPr>
            <a:normAutofit fontScale="90000"/>
          </a:bodyPr>
          <a:lstStyle/>
          <a:p>
            <a:r>
              <a:rPr lang="es-PE" sz="2800" b="1" dirty="0" smtClean="0">
                <a:solidFill>
                  <a:srgbClr val="7030A0"/>
                </a:solidFill>
              </a:rPr>
              <a:t>PROGRAMA DE ESCUELA SABATICA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776864" cy="5112568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Canto: </a:t>
            </a:r>
            <a:r>
              <a:rPr lang="es-PE" sz="2800" b="1" i="1" dirty="0" smtClean="0">
                <a:solidFill>
                  <a:schemeClr val="tx2">
                    <a:lumMod val="75000"/>
                  </a:schemeClr>
                </a:solidFill>
              </a:rPr>
              <a:t>Al Grupo Pequeño.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Oración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Bienvenida a cada GP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Testimonio de un </a:t>
            </a:r>
            <a:r>
              <a:rPr lang="es-PE" sz="2000" b="1" dirty="0" smtClean="0">
                <a:solidFill>
                  <a:schemeClr val="tx2">
                    <a:lumMod val="75000"/>
                  </a:schemeClr>
                </a:solidFill>
              </a:rPr>
              <a:t>GP(bendiciones de pertenecer a un GP)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El informe misionero, por un líder de GP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Estudio de la lección de ES en GPS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Oración especial por los GPS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Canto: Al Grupo Pequeño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Oración final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Clausura</a:t>
            </a:r>
          </a:p>
          <a:p>
            <a:pPr marL="514350" indent="-514350" algn="l">
              <a:buFont typeface="+mj-lt"/>
              <a:buAutoNum type="arabicPeriod"/>
            </a:pPr>
            <a:endParaRPr lang="es-PE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/>
            <a:r>
              <a:rPr lang="es-PE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PE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131840" y="548680"/>
            <a:ext cx="6080720" cy="749945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PROGRAMA DE CULTO DIVINO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54006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Doxología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Invocación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Diezmos y ofrendas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Canto: </a:t>
            </a:r>
            <a:r>
              <a:rPr lang="es-PE" sz="3600" i="1" dirty="0" smtClean="0">
                <a:solidFill>
                  <a:schemeClr val="tx2">
                    <a:lumMod val="75000"/>
                  </a:schemeClr>
                </a:solidFill>
              </a:rPr>
              <a:t>Al Grupo Pequeño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Oración intercesora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Especial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Presentación y felicitación a los lideres de GPS(cada uno con sus afiches)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Sermón: “Llamados hacer heraldos del evangelio”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Bautismo (cada GP trae su candidato)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Canto y oración final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3600" dirty="0" smtClean="0">
                <a:solidFill>
                  <a:schemeClr val="tx2">
                    <a:lumMod val="75000"/>
                  </a:schemeClr>
                </a:solidFill>
              </a:rPr>
              <a:t>Almuerzo de confraternización tipo buffet</a:t>
            </a:r>
          </a:p>
          <a:p>
            <a:pPr marL="514350" indent="-514350" algn="l">
              <a:buFont typeface="+mj-lt"/>
              <a:buAutoNum type="arabicPeriod"/>
            </a:pPr>
            <a:endParaRPr lang="es-P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347864" y="404664"/>
            <a:ext cx="4248472" cy="749945"/>
          </a:xfrm>
        </p:spPr>
        <p:txBody>
          <a:bodyPr>
            <a:normAutofit fontScale="90000"/>
          </a:bodyPr>
          <a:lstStyle/>
          <a:p>
            <a:r>
              <a:rPr lang="es-PE" sz="2800" b="1" dirty="0" smtClean="0">
                <a:solidFill>
                  <a:srgbClr val="7030A0"/>
                </a:solidFill>
              </a:rPr>
              <a:t>TARDE DISTRITAL DE</a:t>
            </a:r>
            <a:br>
              <a:rPr lang="es-PE" sz="2800" b="1" dirty="0" smtClean="0">
                <a:solidFill>
                  <a:srgbClr val="7030A0"/>
                </a:solidFill>
              </a:rPr>
            </a:br>
            <a:r>
              <a:rPr lang="es-PE" sz="2800" b="1" dirty="0" smtClean="0">
                <a:solidFill>
                  <a:srgbClr val="7030A0"/>
                </a:solidFill>
              </a:rPr>
              <a:t> GRATITUD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211960" y="1844824"/>
            <a:ext cx="4536504" cy="460851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Cantos, alabanza congregacional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Testimonios, videos.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Desfile de los Grupos Pequeños y presentación de su nuevo grupo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Mensaje motivacional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Canto y oración de consagración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Clausura</a:t>
            </a:r>
          </a:p>
          <a:p>
            <a:pPr marL="514350" indent="-514350" algn="l">
              <a:buFont typeface="+mj-lt"/>
              <a:buAutoNum type="arabicPeriod"/>
            </a:pPr>
            <a:endParaRPr lang="es-PE" sz="2800" dirty="0"/>
          </a:p>
        </p:txBody>
      </p:sp>
      <p:pic>
        <p:nvPicPr>
          <p:cNvPr id="10" name="12 Imagen" descr="gp5.png"/>
          <p:cNvPicPr>
            <a:picLocks noChangeAspect="1"/>
          </p:cNvPicPr>
          <p:nvPr/>
        </p:nvPicPr>
        <p:blipFill rotWithShape="1">
          <a:blip r:embed="rId3" cstate="print"/>
          <a:srcRect l="2751" t="42636" r="60449" b="14410"/>
          <a:stretch/>
        </p:blipFill>
        <p:spPr bwMode="auto">
          <a:xfrm>
            <a:off x="539552" y="2420888"/>
            <a:ext cx="3312368" cy="24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lias.Torres\Documents\GP\FONDO 2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b="1773"/>
          <a:stretch/>
        </p:blipFill>
        <p:spPr bwMode="auto">
          <a:xfrm>
            <a:off x="18822" y="0"/>
            <a:ext cx="912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2448272" cy="360040"/>
          </a:xfrm>
        </p:spPr>
        <p:txBody>
          <a:bodyPr>
            <a:normAutofit fontScale="90000"/>
          </a:bodyPr>
          <a:lstStyle/>
          <a:p>
            <a:pPr algn="l"/>
            <a:r>
              <a:rPr lang="es-PE" sz="2800" b="1" dirty="0" smtClean="0">
                <a:solidFill>
                  <a:srgbClr val="7030A0"/>
                </a:solidFill>
              </a:rPr>
              <a:t>MATERIALES</a:t>
            </a:r>
            <a:endParaRPr lang="es-PE" sz="2800" b="1" dirty="0">
              <a:solidFill>
                <a:srgbClr val="7030A0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851920" y="1700808"/>
            <a:ext cx="4536504" cy="46085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Este afiche será utilizado en el momento de la presentación de los lideres de GPS antes del culto divino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Cada líder con su afiche ingresa hasta la plataforma(escribir el nombre de su GP en el afiche)</a:t>
            </a:r>
          </a:p>
          <a:p>
            <a:pPr marL="514350" indent="-514350" algn="l">
              <a:buFont typeface="+mj-lt"/>
              <a:buAutoNum type="arabicPeriod"/>
            </a:pPr>
            <a:endParaRPr lang="es-PE" sz="2800" dirty="0"/>
          </a:p>
        </p:txBody>
      </p:sp>
      <p:pic>
        <p:nvPicPr>
          <p:cNvPr id="1027" name="Picture 3" descr="C:\Users\Elias.Torres\Documents\GP\AFICHES\Outlook (3)\NOMBRE DEL GRUPO PEQUEÑO-03 -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132109" cy="30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417</Words>
  <Application>Microsoft Office PowerPoint</Application>
  <PresentationFormat>Presentación en pantalla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20 de Agosto</vt:lpstr>
      <vt:lpstr>Presentación de PowerPoint</vt:lpstr>
      <vt:lpstr>METAS</vt:lpstr>
      <vt:lpstr>SABADO 10 DE AGOSTO</vt:lpstr>
      <vt:lpstr>ESCUELA SABATICA</vt:lpstr>
      <vt:lpstr>PROGRAMA DE ESCUELA SABATICA</vt:lpstr>
      <vt:lpstr>PROGRAMA DE CULTO DIVINO</vt:lpstr>
      <vt:lpstr>TARDE DISTRITAL DE  GRATITUD</vt:lpstr>
      <vt:lpstr>MATERIALES</vt:lpstr>
      <vt:lpstr>MATERIALES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de Agosto</dc:title>
  <dc:creator>Elias.Torres</dc:creator>
  <cp:lastModifiedBy>Elías Torres</cp:lastModifiedBy>
  <cp:revision>13</cp:revision>
  <dcterms:created xsi:type="dcterms:W3CDTF">2011-07-12T17:14:55Z</dcterms:created>
  <dcterms:modified xsi:type="dcterms:W3CDTF">2013-07-04T00:50:16Z</dcterms:modified>
</cp:coreProperties>
</file>