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8" r:id="rId9"/>
    <p:sldId id="269" r:id="rId10"/>
    <p:sldId id="260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D00"/>
    <a:srgbClr val="003366"/>
    <a:srgbClr val="00517A"/>
    <a:srgbClr val="2D4987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819FE8-CC16-407C-812F-603AED8F4F46}" type="datetimeFigureOut">
              <a:rPr lang="es-PE" smtClean="0"/>
              <a:pPr/>
              <a:t>19/07/2013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7644" y="476672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es-PE" sz="2000" dirty="0" smtClean="0">
                <a:solidFill>
                  <a:srgbClr val="003366"/>
                </a:solidFill>
                <a:latin typeface="Arial Black" pitchFamily="34" charset="0"/>
                <a:cs typeface="Aharoni" pitchFamily="2" charset="-79"/>
              </a:rPr>
              <a:t>BOSQUEJO: LECCIÓN DE ESCUELA SABATICA N° 3</a:t>
            </a:r>
            <a:r>
              <a:rPr lang="es-PE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s-PE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es-PE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CICLO DE APRENDIZAJE</a:t>
            </a:r>
            <a:endParaRPr lang="es-PE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6190" y="3933056"/>
            <a:ext cx="7667810" cy="1152128"/>
          </a:xfrm>
        </p:spPr>
        <p:txBody>
          <a:bodyPr>
            <a:noAutofit/>
          </a:bodyPr>
          <a:lstStyle/>
          <a:p>
            <a:pPr algn="ctr"/>
            <a:r>
              <a:rPr lang="es-PE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 PALABRA: EL FUNDAMENTO DEL REAVIVAMIENTO</a:t>
            </a:r>
            <a:endParaRPr lang="es-PE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59915" y="6309320"/>
            <a:ext cx="3237625" cy="504056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Aharoni" pitchFamily="2" charset="-79"/>
              </a:rPr>
              <a:t>UNIÓN PERUANA DEL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Escuela</a:t>
            </a:r>
            <a:r>
              <a:rPr kumimoji="0" lang="es-PE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Sabática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7" name="6 Imagen" descr="Captura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014" y="1628800"/>
            <a:ext cx="439123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63688" y="1268760"/>
            <a:ext cx="6563339" cy="1201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PE" dirty="0" smtClean="0"/>
              <a:t>“La palabra de Jehová, es aliento de vida y verdad, que reaviva mi espíritu y suple toda mi necesidad”. 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1548451" y="2578596"/>
            <a:ext cx="7056784" cy="1728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chemeClr val="tx1"/>
                </a:solidFill>
              </a:rPr>
              <a:t>CONCLUSIÓN: La palabra de Dios es el fundamento de verdad y la salvación en Cristo, es también la fuente del poder en la vida espiritual manifestado a través del Espíritu Santo. Por lo tanto  es sin duda la base para iniciar el reavivamiento en la iglesia.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547664" y="5013176"/>
            <a:ext cx="4450285" cy="120168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r>
              <a:rPr lang="es-PE" dirty="0" smtClean="0"/>
              <a:t>Presidente:          Pr. Abimael Obando</a:t>
            </a:r>
          </a:p>
          <a:p>
            <a:pPr>
              <a:buFont typeface="Wingdings 3"/>
              <a:buNone/>
            </a:pPr>
            <a:r>
              <a:rPr lang="es-PE" dirty="0" smtClean="0"/>
              <a:t>Secretario:          Pr. Gilberto Urcia</a:t>
            </a:r>
          </a:p>
          <a:p>
            <a:pPr>
              <a:buFont typeface="Wingdings 3"/>
              <a:buNone/>
            </a:pPr>
            <a:r>
              <a:rPr lang="es-PE" dirty="0" smtClean="0"/>
              <a:t>Tesorero:            CPC. David Echevarria</a:t>
            </a:r>
          </a:p>
          <a:p>
            <a:pPr>
              <a:buFont typeface="Wingdings 3"/>
              <a:buNone/>
            </a:pPr>
            <a:r>
              <a:rPr lang="es-PE" dirty="0" smtClean="0"/>
              <a:t>Escuela Sabática:  Pr. Elías Torres Córdova</a:t>
            </a:r>
            <a:endParaRPr lang="es-PE" dirty="0"/>
          </a:p>
        </p:txBody>
      </p:sp>
      <p:sp>
        <p:nvSpPr>
          <p:cNvPr id="8" name="7 Rectángulo"/>
          <p:cNvSpPr/>
          <p:nvPr/>
        </p:nvSpPr>
        <p:spPr>
          <a:xfrm>
            <a:off x="3779912" y="548680"/>
            <a:ext cx="2085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4000" b="1" cap="none" spc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PIENSE</a:t>
            </a:r>
            <a:endParaRPr lang="es-PE" sz="5400" b="1" cap="none" spc="0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7310" y="444289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o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-9872"/>
            <a:ext cx="8229600" cy="70256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33264" y="908720"/>
            <a:ext cx="5842992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 IDEA 1: </a:t>
            </a:r>
          </a:p>
          <a:p>
            <a:pPr marL="0" indent="0">
              <a:buNone/>
            </a:pP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 ILUSTRACIÓN: Un famoso escritor 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mientras agonizaba pidió que le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trajeran “el Libro”. Había escrito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muchos libros, que su familia  preguntó 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¿Cuál de todos? El dijo: solo hay un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libro útil y necesario cuando uno se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esta muriendo: La palabra de Dios, los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demás solo son distracciones. 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Cuando desfallecemos espiritualmente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¿Será necesario buscar el poder de la </a:t>
            </a:r>
          </a:p>
          <a:p>
            <a:pPr marL="0" indent="0">
              <a:buNone/>
            </a:pPr>
            <a:r>
              <a:rPr lang="es-PE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palabra de Dios?</a:t>
            </a:r>
          </a:p>
          <a:p>
            <a:pPr>
              <a:buNone/>
            </a:pP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es-PE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Imagen" descr="18_sick-man-hospi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060848"/>
            <a:ext cx="1681453" cy="2276923"/>
          </a:xfrm>
          <a:prstGeom prst="rect">
            <a:avLst/>
          </a:prstGeom>
        </p:spPr>
      </p:pic>
      <p:pic>
        <p:nvPicPr>
          <p:cNvPr id="7" name="6 Imagen" descr="bibliao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942945">
            <a:off x="6611875" y="3668675"/>
            <a:ext cx="766256" cy="76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608" y="764704"/>
            <a:ext cx="4968552" cy="537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>
                <a:solidFill>
                  <a:schemeClr val="accent6">
                    <a:lumMod val="50000"/>
                  </a:schemeClr>
                </a:solidFill>
              </a:rPr>
              <a:t>  IDEA2: </a:t>
            </a:r>
          </a:p>
          <a:p>
            <a:pPr marL="0" indent="0">
              <a:buNone/>
            </a:pPr>
            <a:r>
              <a:rPr lang="es-P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sz="2800" dirty="0" smtClean="0">
                <a:solidFill>
                  <a:schemeClr val="accent6">
                    <a:lumMod val="50000"/>
                  </a:schemeClr>
                </a:solidFill>
              </a:rPr>
              <a:t> DINÁMICA: </a:t>
            </a:r>
          </a:p>
          <a:p>
            <a:pPr>
              <a:buNone/>
            </a:pPr>
            <a:r>
              <a:rPr lang="es-PE" sz="2800" dirty="0" smtClean="0"/>
              <a:t>   Siguiendo el plan reavivados por su palabra, divide a la clase en parejas y pide que en 2 minutos, usando su biblia, uno a otro se alienten usando cualquier texto de los capitulo de esta semana (Job 18 - 24). Luego elije una pareja que presente los textos que usó y porque.|</a:t>
            </a:r>
            <a:endParaRPr lang="es-PE" sz="2800" dirty="0"/>
          </a:p>
        </p:txBody>
      </p:sp>
      <p:pic>
        <p:nvPicPr>
          <p:cNvPr id="8" name="7 Imagen" descr="Fotolia_28319820_XS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85318">
            <a:off x="6481637" y="1952270"/>
            <a:ext cx="2208201" cy="220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66632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97768" y="692696"/>
            <a:ext cx="7966720" cy="508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>
                <a:solidFill>
                  <a:schemeClr val="accent6">
                    <a:lumMod val="50000"/>
                  </a:schemeClr>
                </a:solidFill>
              </a:rPr>
              <a:t>   IDEA 3: MATERIAL DIDACTICO  </a:t>
            </a:r>
          </a:p>
        </p:txBody>
      </p:sp>
      <p:pic>
        <p:nvPicPr>
          <p:cNvPr id="6" name="5 Imagen" descr="DIMAMICA 3 - III 2013 - CONOCES TU BIB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36040"/>
            <a:ext cx="6308104" cy="408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66632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solidFill>
                  <a:srgbClr val="003300"/>
                </a:solidFill>
              </a:rPr>
              <a:t>EXPLORA</a:t>
            </a:r>
            <a:endParaRPr lang="es-PE" b="1" dirty="0">
              <a:solidFill>
                <a:srgbClr val="0033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0072" y="1916832"/>
            <a:ext cx="3888432" cy="44644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PE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95097" y="692696"/>
            <a:ext cx="5586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2400" dirty="0" smtClean="0">
                <a:solidFill>
                  <a:srgbClr val="963D00"/>
                </a:solidFill>
                <a:latin typeface="Arial Black" pitchFamily="34" charset="0"/>
                <a:cs typeface="Aharoni" pitchFamily="2" charset="-79"/>
              </a:rPr>
              <a:t>LA PALABRA: EL FUNDAMENTO </a:t>
            </a:r>
          </a:p>
          <a:p>
            <a:pPr algn="ctr"/>
            <a:r>
              <a:rPr lang="es-PE" sz="2400" dirty="0" smtClean="0">
                <a:solidFill>
                  <a:srgbClr val="963D00"/>
                </a:solidFill>
                <a:latin typeface="Arial Black" pitchFamily="34" charset="0"/>
                <a:cs typeface="Aharoni" pitchFamily="2" charset="-79"/>
              </a:rPr>
              <a:t>DEL REAVIVAMIENTO</a:t>
            </a:r>
            <a:endParaRPr lang="es-PE" sz="2400" dirty="0">
              <a:solidFill>
                <a:srgbClr val="963D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52651" y="2492896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PE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412776"/>
            <a:ext cx="8028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691680" y="1340768"/>
            <a:ext cx="3384376" cy="446449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endParaRPr kumimoji="0" lang="es-PE" sz="105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sz="quarter" idx="1"/>
          </p:nvPr>
        </p:nvSpPr>
        <p:spPr>
          <a:xfrm>
            <a:off x="5076056" y="1628800"/>
            <a:ext cx="388843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200" b="1" dirty="0" smtClean="0"/>
              <a:t>I. LA BASE DE PODER Y VIDA</a:t>
            </a:r>
          </a:p>
          <a:p>
            <a:pPr marL="0" indent="0">
              <a:buNone/>
            </a:pPr>
            <a:r>
              <a:rPr lang="es-PE" sz="1200" b="1" dirty="0" smtClean="0"/>
              <a:t>a. Fuente de poder por el E.S</a:t>
            </a:r>
          </a:p>
          <a:p>
            <a:pPr marL="0" indent="0">
              <a:buNone/>
            </a:pPr>
            <a:r>
              <a:rPr lang="es-PE" sz="1200" b="1" dirty="0" smtClean="0"/>
              <a:t>    - Como fuego y martillo que quebranta la   </a:t>
            </a:r>
          </a:p>
          <a:p>
            <a:pPr marL="0" indent="0">
              <a:buNone/>
            </a:pPr>
            <a:r>
              <a:rPr lang="es-PE" sz="1200" b="1" dirty="0" smtClean="0"/>
              <a:t>      piedra, es su palabra (</a:t>
            </a:r>
            <a:r>
              <a:rPr lang="es-PE" sz="1200" b="1" dirty="0" err="1" smtClean="0"/>
              <a:t>Jer.</a:t>
            </a:r>
            <a:r>
              <a:rPr lang="es-PE" sz="1200" b="1" dirty="0" smtClean="0"/>
              <a:t> 23:29)</a:t>
            </a:r>
          </a:p>
          <a:p>
            <a:pPr marL="0" indent="0">
              <a:buNone/>
            </a:pPr>
            <a:r>
              <a:rPr lang="es-PE" sz="1200" b="1" dirty="0" smtClean="0"/>
              <a:t>     - Por el poder de su palabra fueron hechas </a:t>
            </a:r>
          </a:p>
          <a:p>
            <a:pPr marL="0" indent="0">
              <a:buNone/>
            </a:pPr>
            <a:r>
              <a:rPr lang="es-PE" sz="1200" b="1" dirty="0" smtClean="0"/>
              <a:t>       todas las cosas (Jn 1:3; </a:t>
            </a:r>
            <a:r>
              <a:rPr lang="es-PE" sz="1200" b="1" dirty="0" err="1" smtClean="0"/>
              <a:t>Heb</a:t>
            </a:r>
            <a:r>
              <a:rPr lang="es-PE" sz="1200" b="1" dirty="0" smtClean="0"/>
              <a:t> 1:3)</a:t>
            </a:r>
          </a:p>
          <a:p>
            <a:pPr marL="0" indent="0">
              <a:buNone/>
            </a:pPr>
            <a:r>
              <a:rPr lang="es-PE" sz="1200" b="1" dirty="0" smtClean="0"/>
              <a:t>      - Poder para sobreedificar y dar la herencia </a:t>
            </a:r>
          </a:p>
          <a:p>
            <a:pPr marL="0" indent="0">
              <a:buNone/>
            </a:pPr>
            <a:r>
              <a:rPr lang="es-PE" sz="1200" b="1" dirty="0" smtClean="0"/>
              <a:t>        (Hch 20:32), Espada de doble filo(</a:t>
            </a:r>
            <a:r>
              <a:rPr lang="es-PE" sz="1200" b="1" dirty="0" err="1" smtClean="0"/>
              <a:t>Heb</a:t>
            </a:r>
            <a:r>
              <a:rPr lang="es-PE" sz="1200" b="1" dirty="0" smtClean="0"/>
              <a:t> 4:12)</a:t>
            </a:r>
          </a:p>
          <a:p>
            <a:pPr marL="0" indent="0">
              <a:buNone/>
            </a:pPr>
            <a:r>
              <a:rPr lang="es-PE" sz="1200" b="1" dirty="0" smtClean="0"/>
              <a:t>b. Fuente de vida por el E.S</a:t>
            </a:r>
          </a:p>
          <a:p>
            <a:pPr marL="0" indent="0">
              <a:buNone/>
            </a:pPr>
            <a:r>
              <a:rPr lang="es-PE" sz="1200" b="1" dirty="0" smtClean="0"/>
              <a:t>     - Es viva y eficaz (</a:t>
            </a:r>
            <a:r>
              <a:rPr lang="es-PE" sz="1200" b="1" dirty="0" err="1" smtClean="0"/>
              <a:t>Heb</a:t>
            </a:r>
            <a:r>
              <a:rPr lang="es-PE" sz="1200" b="1" dirty="0" smtClean="0"/>
              <a:t> 4:12), No regresa </a:t>
            </a:r>
          </a:p>
          <a:p>
            <a:pPr marL="0" indent="0">
              <a:buNone/>
            </a:pPr>
            <a:r>
              <a:rPr lang="es-PE" sz="1200" b="1" dirty="0" smtClean="0"/>
              <a:t>        vacía(</a:t>
            </a:r>
            <a:r>
              <a:rPr lang="es-PE" sz="1200" b="1" dirty="0" err="1" smtClean="0"/>
              <a:t>Is.</a:t>
            </a:r>
            <a:r>
              <a:rPr lang="es-PE" sz="1200" b="1" dirty="0" smtClean="0"/>
              <a:t> 55:11). Crea gozo y alegría (</a:t>
            </a:r>
            <a:r>
              <a:rPr lang="es-PE" sz="1200" b="1" dirty="0" err="1" smtClean="0"/>
              <a:t>Jer.</a:t>
            </a:r>
            <a:r>
              <a:rPr lang="es-PE" sz="1200" b="1" dirty="0" smtClean="0"/>
              <a:t> 15:16) </a:t>
            </a:r>
          </a:p>
          <a:p>
            <a:pPr marL="0" indent="0">
              <a:buNone/>
            </a:pPr>
            <a:r>
              <a:rPr lang="es-PE" sz="1200" b="1" dirty="0" smtClean="0"/>
              <a:t>      - Nos reaviva(1Pd 1:23).- Nos vivifica </a:t>
            </a:r>
            <a:r>
              <a:rPr lang="es-PE" sz="1050" b="1" dirty="0" smtClean="0"/>
              <a:t>(Sal 119:154)</a:t>
            </a:r>
            <a:endParaRPr lang="es-PE" sz="1200" b="1" dirty="0" smtClean="0"/>
          </a:p>
          <a:p>
            <a:pPr marL="0" indent="0">
              <a:buNone/>
            </a:pPr>
            <a:r>
              <a:rPr lang="es-PE" sz="1200" b="1" dirty="0" smtClean="0"/>
              <a:t>      - Nos da  fe (</a:t>
            </a:r>
            <a:r>
              <a:rPr lang="es-PE" sz="1200" b="1" dirty="0" err="1" smtClean="0"/>
              <a:t>Rom</a:t>
            </a:r>
            <a:r>
              <a:rPr lang="es-PE" sz="1200" b="1" dirty="0" smtClean="0"/>
              <a:t> 10:17)- Da fortaleza para        </a:t>
            </a:r>
          </a:p>
          <a:p>
            <a:pPr marL="0" indent="0">
              <a:buNone/>
            </a:pPr>
            <a:r>
              <a:rPr lang="es-PE" sz="1200" b="1" dirty="0" smtClean="0"/>
              <a:t>         vencer al maligno (1 Jn 2:14). Puede salvar </a:t>
            </a:r>
          </a:p>
          <a:p>
            <a:pPr marL="0" indent="0">
              <a:buNone/>
            </a:pPr>
            <a:r>
              <a:rPr lang="es-PE" sz="1200" b="1" dirty="0" smtClean="0"/>
              <a:t>         nuestra vida (Sant 1:21)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259632" y="1700808"/>
            <a:ext cx="3888432" cy="4536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I. LA BASE DE LA VERDAD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a. Tu palabra es la verdad (Jn 17:17)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- Es limpia, perfecta y fiel </a:t>
            </a:r>
            <a:r>
              <a:rPr kumimoji="0" lang="es-PE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PE" sz="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Sal.</a:t>
            </a:r>
            <a:r>
              <a:rPr kumimoji="0" lang="es-PE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12:6; 19:7)</a:t>
            </a:r>
            <a:endParaRPr kumimoji="0" lang="es-PE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- Da inteligencia y sabiduría </a:t>
            </a:r>
            <a:r>
              <a:rPr kumimoji="0" lang="es-PE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(2 Tm 3:15)</a:t>
            </a:r>
            <a:endParaRPr kumimoji="0" lang="es-PE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- Es eterna (Mr 13:31; 1 </a:t>
            </a:r>
            <a:r>
              <a:rPr kumimoji="0" lang="es-PE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Ped</a:t>
            </a: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1:25)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b. Cristo es la verdad (Jn 14:6)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La palabra de Dios testifica de Jesús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(Jn 5:39) como: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- La Salvación (Jn 5:24)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- El testimonio del padre 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PE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Heb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1:1-2)</a:t>
            </a:r>
            <a:endParaRPr kumimoji="0" lang="es-PE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- El que incitó a guardar la palabra de Dios (Mt 5:17; 22:19).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00800" cy="70256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</a:t>
            </a:r>
            <a:endParaRPr lang="es-P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59632" y="1035355"/>
            <a:ext cx="742716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b="1" dirty="0" smtClean="0"/>
              <a:t>Ilustración: </a:t>
            </a:r>
          </a:p>
          <a:p>
            <a:pPr marL="0" indent="0">
              <a:buNone/>
            </a:pPr>
            <a:r>
              <a:rPr lang="es-PE" sz="2400" b="1" dirty="0" smtClean="0"/>
              <a:t>Cierto hombre con problemas económicos y con aspiraciones de llegar a ser famoso decidió buscar a Satanás leyendo libros de magia negra. Efectivamente obtuvo el poder y el dinero que necesitaba a cambio le entregó su alma, tiempo después su muerte fue recordada como una de las mas trágicas</a:t>
            </a:r>
            <a:r>
              <a:rPr lang="es-PE" sz="2800" b="1" dirty="0" smtClean="0"/>
              <a:t>.</a:t>
            </a:r>
          </a:p>
          <a:p>
            <a:pPr>
              <a:buNone/>
            </a:pPr>
            <a:r>
              <a:rPr lang="es-PE" sz="2800" b="1" dirty="0" smtClean="0"/>
              <a:t>   </a:t>
            </a:r>
          </a:p>
        </p:txBody>
      </p:sp>
      <p:pic>
        <p:nvPicPr>
          <p:cNvPr id="7" name="6 Imagen" descr="hombre_leyendo_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106" y="4941168"/>
            <a:ext cx="2072070" cy="1377927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 rot="552704">
            <a:off x="4674603" y="6067067"/>
            <a:ext cx="1512168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es-PE" sz="600" b="1" dirty="0" smtClean="0">
                <a:solidFill>
                  <a:schemeClr val="bg1"/>
                </a:solidFill>
              </a:rPr>
              <a:t>M</a:t>
            </a:r>
            <a:r>
              <a:rPr kumimoji="0" lang="es-PE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</a:t>
            </a:r>
            <a:endParaRPr lang="es-P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5" y="692696"/>
            <a:ext cx="5191523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400" b="1" dirty="0" smtClean="0"/>
              <a:t>1.  </a:t>
            </a:r>
            <a:r>
              <a:rPr lang="es-PE" sz="2400" b="1" dirty="0"/>
              <a:t> </a:t>
            </a:r>
            <a:r>
              <a:rPr lang="es-PE" sz="2400" b="1" dirty="0" smtClean="0"/>
              <a:t>Personal:  ¿Crees tu que 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Satanás tiene mas poder que 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Jesús?¿Crees que sus libros son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mas poderosos que la Biblia?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no, verdad, entonces ¿Porque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estamos descuidando su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estudio?</a:t>
            </a:r>
          </a:p>
          <a:p>
            <a:pPr marL="0" indent="0">
              <a:buNone/>
            </a:pPr>
            <a:r>
              <a:rPr lang="es-PE" sz="2400" b="1" dirty="0" smtClean="0"/>
              <a:t>2.   Iglesia: ¿Son los miembros de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tu iglesia grandes conocedores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y hacedores de la palabra de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Dios?¿Son profundos y bíblicos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los sermones que escuchas?¿Se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incentiva constantemente al </a:t>
            </a:r>
          </a:p>
          <a:p>
            <a:pPr marL="0" indent="0">
              <a:buNone/>
            </a:pPr>
            <a:r>
              <a:rPr lang="es-PE" sz="2400" b="1" dirty="0"/>
              <a:t> </a:t>
            </a:r>
            <a:r>
              <a:rPr lang="es-PE" sz="2400" b="1" dirty="0" smtClean="0"/>
              <a:t>     estudio de la Biblia?</a:t>
            </a:r>
          </a:p>
        </p:txBody>
      </p:sp>
      <p:pic>
        <p:nvPicPr>
          <p:cNvPr id="9" name="8 Imagen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8453">
            <a:off x="6511428" y="1699076"/>
            <a:ext cx="2032772" cy="1281530"/>
          </a:xfrm>
          <a:prstGeom prst="rect">
            <a:avLst/>
          </a:prstGeom>
        </p:spPr>
      </p:pic>
      <p:pic>
        <p:nvPicPr>
          <p:cNvPr id="10" name="9 Imagen" descr="13014704-hombre-calvo-en-traje-lee-una-biblia-aislado-en-bl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1187" y="3861048"/>
            <a:ext cx="1793253" cy="157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8"/>
            <a:ext cx="4824536" cy="66632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rgbClr val="963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</a:t>
            </a:r>
            <a:endParaRPr lang="es-PE" dirty="0">
              <a:solidFill>
                <a:srgbClr val="963D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52128" y="1124744"/>
            <a:ext cx="7991872" cy="3816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1. Delega por parejas un tema: (amor, perdón, </a:t>
            </a:r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  pecado, fe, Sábado,  Resurrección, Gracia, Misión) y  </a:t>
            </a:r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  pídeles que durante la semana busquen todos los </a:t>
            </a:r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  textos relacionados al tema.</a:t>
            </a:r>
          </a:p>
          <a:p>
            <a:pPr marL="0" indent="0">
              <a:buNone/>
            </a:pPr>
            <a:r>
              <a:rPr lang="es-PE" sz="2800" dirty="0" smtClean="0"/>
              <a:t>     Luego cada pareja entregará su tarea y la pareja </a:t>
            </a:r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  expondrá sus textos antes de la lección.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rgbClr val="963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</a:t>
            </a:r>
            <a:endParaRPr lang="es-PE" dirty="0">
              <a:solidFill>
                <a:srgbClr val="963D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7624" y="980728"/>
            <a:ext cx="7776864" cy="2819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/>
              <a:t>2. Leer concienzudamente los capítulos 25 -30 de </a:t>
            </a:r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Job del plan reavivados por su palabra.</a:t>
            </a:r>
          </a:p>
        </p:txBody>
      </p:sp>
      <p:pic>
        <p:nvPicPr>
          <p:cNvPr id="7" name="6 Imagen" descr="jobandhisfrie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510549"/>
            <a:ext cx="4176464" cy="228405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275856" y="2636912"/>
            <a:ext cx="1800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905"/>
                <a:solidFill>
                  <a:srgbClr val="963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533</TotalTime>
  <Words>794</Words>
  <Application>Microsoft Office PowerPoint</Application>
  <PresentationFormat>Presentación en pantalla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Origen</vt:lpstr>
      <vt:lpstr>BOSQUEJO: LECCIÓN DE ESCUELA SABATICA N° 3 CICLO DE APRENDIZAJE</vt:lpstr>
      <vt:lpstr>MOTIVA</vt:lpstr>
      <vt:lpstr>MOTIVA</vt:lpstr>
      <vt:lpstr>MOTIVA</vt:lpstr>
      <vt:lpstr>EXPLORA</vt:lpstr>
      <vt:lpstr>APLICA</vt:lpstr>
      <vt:lpstr>APLICA</vt:lpstr>
      <vt:lpstr>CREA</vt:lpstr>
      <vt:lpstr>CREA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BOSQUEJO PRACTICO Y AMENO DE LA LECCION DE ESCUELA SABATICA N° 2 –III 2013</dc:title>
  <dc:creator>DENIX</dc:creator>
  <cp:lastModifiedBy>Elías Torres</cp:lastModifiedBy>
  <cp:revision>41</cp:revision>
  <dcterms:created xsi:type="dcterms:W3CDTF">2013-07-08T20:20:00Z</dcterms:created>
  <dcterms:modified xsi:type="dcterms:W3CDTF">2013-07-19T20:08:12Z</dcterms:modified>
</cp:coreProperties>
</file>