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4" r:id="rId6"/>
    <p:sldId id="266" r:id="rId7"/>
    <p:sldId id="268" r:id="rId8"/>
    <p:sldId id="260" r:id="rId9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3D00"/>
    <a:srgbClr val="003366"/>
    <a:srgbClr val="00517A"/>
    <a:srgbClr val="2D4987"/>
    <a:srgbClr val="00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7" autoAdjust="0"/>
    <p:restoredTop sz="94638" autoAdjust="0"/>
  </p:normalViewPr>
  <p:slideViewPr>
    <p:cSldViewPr>
      <p:cViewPr varScale="1">
        <p:scale>
          <a:sx n="70" d="100"/>
          <a:sy n="70" d="100"/>
        </p:scale>
        <p:origin x="-14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9819FE8-CC16-407C-812F-603AED8F4F46}" type="datetimeFigureOut">
              <a:rPr lang="es-PE" smtClean="0"/>
              <a:pPr/>
              <a:t>07/08/2013</a:t>
            </a:fld>
            <a:endParaRPr lang="es-PE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PE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94709AB-A339-4C74-AD54-0B958CADC207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9FE8-CC16-407C-812F-603AED8F4F46}" type="datetimeFigureOut">
              <a:rPr lang="es-PE" smtClean="0"/>
              <a:pPr/>
              <a:t>07/08/2013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09AB-A339-4C74-AD54-0B958CADC207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9FE8-CC16-407C-812F-603AED8F4F46}" type="datetimeFigureOut">
              <a:rPr lang="es-PE" smtClean="0"/>
              <a:pPr/>
              <a:t>07/08/2013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09AB-A339-4C74-AD54-0B958CADC207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9FE8-CC16-407C-812F-603AED8F4F46}" type="datetimeFigureOut">
              <a:rPr lang="es-PE" smtClean="0"/>
              <a:pPr/>
              <a:t>07/08/2013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09AB-A339-4C74-AD54-0B958CADC207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9819FE8-CC16-407C-812F-603AED8F4F46}" type="datetimeFigureOut">
              <a:rPr lang="es-PE" smtClean="0"/>
              <a:pPr/>
              <a:t>07/08/2013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94709AB-A339-4C74-AD54-0B958CADC207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9FE8-CC16-407C-812F-603AED8F4F46}" type="datetimeFigureOut">
              <a:rPr lang="es-PE" smtClean="0"/>
              <a:pPr/>
              <a:t>07/08/2013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09AB-A339-4C74-AD54-0B958CADC207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9FE8-CC16-407C-812F-603AED8F4F46}" type="datetimeFigureOut">
              <a:rPr lang="es-PE" smtClean="0"/>
              <a:pPr/>
              <a:t>07/08/2013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09AB-A339-4C74-AD54-0B958CADC207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9FE8-CC16-407C-812F-603AED8F4F46}" type="datetimeFigureOut">
              <a:rPr lang="es-PE" smtClean="0"/>
              <a:pPr/>
              <a:t>07/08/2013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09AB-A339-4C74-AD54-0B958CADC207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9FE8-CC16-407C-812F-603AED8F4F46}" type="datetimeFigureOut">
              <a:rPr lang="es-PE" smtClean="0"/>
              <a:pPr/>
              <a:t>07/08/2013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09AB-A339-4C74-AD54-0B958CADC207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9FE8-CC16-407C-812F-603AED8F4F46}" type="datetimeFigureOut">
              <a:rPr lang="es-PE" smtClean="0"/>
              <a:pPr/>
              <a:t>07/08/2013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09AB-A339-4C74-AD54-0B958CADC207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9FE8-CC16-407C-812F-603AED8F4F46}" type="datetimeFigureOut">
              <a:rPr lang="es-PE" smtClean="0"/>
              <a:pPr/>
              <a:t>07/08/2013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09AB-A339-4C74-AD54-0B958CADC207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819FE8-CC16-407C-812F-603AED8F4F46}" type="datetimeFigureOut">
              <a:rPr lang="es-PE" smtClean="0"/>
              <a:pPr/>
              <a:t>07/08/2013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PE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94709AB-A339-4C74-AD54-0B958CADC207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67644" y="476672"/>
            <a:ext cx="7560840" cy="792088"/>
          </a:xfrm>
        </p:spPr>
        <p:txBody>
          <a:bodyPr>
            <a:noAutofit/>
          </a:bodyPr>
          <a:lstStyle/>
          <a:p>
            <a:pPr algn="ctr"/>
            <a:r>
              <a:rPr lang="es-PE" sz="2000" dirty="0" smtClean="0">
                <a:solidFill>
                  <a:srgbClr val="003366"/>
                </a:solidFill>
                <a:latin typeface="Arial Black" pitchFamily="34" charset="0"/>
                <a:cs typeface="Aharoni" pitchFamily="2" charset="-79"/>
              </a:rPr>
              <a:t>BOSQUEJO: LECCIÓN DE ESCUELA SABATICA N° 6</a:t>
            </a:r>
            <a:r>
              <a:rPr lang="es-PE" sz="20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/>
            </a:r>
            <a:br>
              <a:rPr lang="es-PE" sz="20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</a:br>
            <a:r>
              <a:rPr lang="es-PE" sz="2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CICLO DE APRENDIZAJE</a:t>
            </a:r>
            <a:endParaRPr lang="es-PE" sz="2000" dirty="0">
              <a:solidFill>
                <a:schemeClr val="accent6">
                  <a:lumMod val="75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7667810" cy="1512168"/>
          </a:xfrm>
        </p:spPr>
        <p:txBody>
          <a:bodyPr>
            <a:noAutofit/>
          </a:bodyPr>
          <a:lstStyle/>
          <a:p>
            <a:pPr algn="ctr"/>
            <a:r>
              <a:rPr lang="es-PE" sz="28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CONFESIÓN Y ARREPENTIMIENTO: CONDICIONES PARA EL REAVIVAMIENTO</a:t>
            </a:r>
            <a:endParaRPr lang="es-PE" sz="2800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159915" y="6309320"/>
            <a:ext cx="3237625" cy="504056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4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+mj-ea"/>
                <a:cs typeface="Aharoni" pitchFamily="2" charset="-79"/>
              </a:rPr>
              <a:t>UNIÓN PERUANA DEL SUR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Aharoni" pitchFamily="2" charset="-79"/>
              </a:rPr>
              <a:t>Escuela</a:t>
            </a:r>
            <a:r>
              <a:rPr kumimoji="0" lang="es-PE" sz="1400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Aharoni" pitchFamily="2" charset="-79"/>
              </a:rPr>
              <a:t> Sabática</a:t>
            </a:r>
            <a:endParaRPr kumimoji="0" lang="es-PE" sz="1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Aharoni" pitchFamily="2" charset="-79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412776"/>
            <a:ext cx="4968552" cy="1445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"/>
          <a:stretch/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PE" sz="28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MOTIVA</a:t>
            </a:r>
            <a:endParaRPr lang="es-PE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331640" y="1415198"/>
            <a:ext cx="4762872" cy="54947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2700" dirty="0" smtClean="0">
                <a:solidFill>
                  <a:schemeClr val="accent6">
                    <a:lumMod val="50000"/>
                  </a:schemeClr>
                </a:solidFill>
              </a:rPr>
              <a:t>IDEA 1: </a:t>
            </a:r>
          </a:p>
          <a:p>
            <a:pPr marL="0" indent="0">
              <a:buNone/>
            </a:pPr>
            <a:r>
              <a:rPr lang="es-PE" sz="2400" dirty="0" smtClean="0">
                <a:solidFill>
                  <a:schemeClr val="accent6">
                    <a:lumMod val="50000"/>
                  </a:schemeClr>
                </a:solidFill>
              </a:rPr>
              <a:t>Preguntas.- Desde hace 2 semanas atrás el Papa   Francisco ofreció perdonar pecados a través del twitter. ¿Puede un hombre hacer tal cosa?¿Crees que el arrepentimiento y la confesión, se pueden  manifestar  a través de un medio social? ¿Que elementos son necesarios para el arrepentimiento y la confesión?</a:t>
            </a:r>
            <a:endParaRPr lang="es-PE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5 Imagen" descr="GFGH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2266193"/>
            <a:ext cx="2232248" cy="1904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"/>
          <a:stretch/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s-PE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MOTIVA</a:t>
            </a:r>
            <a:endParaRPr lang="es-P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187624" y="1196752"/>
            <a:ext cx="5328592" cy="5378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2400" dirty="0" smtClean="0">
                <a:solidFill>
                  <a:schemeClr val="accent6">
                    <a:lumMod val="50000"/>
                  </a:schemeClr>
                </a:solidFill>
              </a:rPr>
              <a:t>IDEA2: </a:t>
            </a:r>
          </a:p>
          <a:p>
            <a:pPr marL="0" indent="0">
              <a:buNone/>
            </a:pPr>
            <a:r>
              <a:rPr lang="es-PE" sz="2400" dirty="0" smtClean="0">
                <a:solidFill>
                  <a:schemeClr val="accent6">
                    <a:lumMod val="50000"/>
                  </a:schemeClr>
                </a:solidFill>
              </a:rPr>
              <a:t>Dinámica.- Confesando mi...miedo </a:t>
            </a:r>
          </a:p>
          <a:p>
            <a:pPr marL="0" indent="0">
              <a:buNone/>
            </a:pPr>
            <a:r>
              <a:rPr lang="es-PE" sz="2400" dirty="0" smtClean="0">
                <a:solidFill>
                  <a:schemeClr val="accent6">
                    <a:lumMod val="50000"/>
                  </a:schemeClr>
                </a:solidFill>
              </a:rPr>
              <a:t>Divide a tu clase en 2 e invítales a poder confesarse mutuamente cual es su mayor miedo. (Animales, Lugares, personas, fobias, etc.). Luego pregunta a algunas parejas:¿Les fue fácil confesar sus temores?¿Se atreverían a confesar un pecado muy oculto, sabiendo que esa será una características del reavivamiento? ¿Creen que la confesión de nuestros pecado será necesaria para el reavivamiento?</a:t>
            </a:r>
            <a:endParaRPr lang="es-PE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2903" y="2924944"/>
            <a:ext cx="218043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"/>
          <a:stretch/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0872" y="44624"/>
            <a:ext cx="8229600" cy="666328"/>
          </a:xfrm>
        </p:spPr>
        <p:txBody>
          <a:bodyPr>
            <a:noAutofit/>
          </a:bodyPr>
          <a:lstStyle/>
          <a:p>
            <a:pPr algn="ctr"/>
            <a:r>
              <a:rPr lang="es-PE" sz="2800" b="1" dirty="0" smtClean="0">
                <a:solidFill>
                  <a:srgbClr val="003300"/>
                </a:solidFill>
              </a:rPr>
              <a:t>EXPLORA</a:t>
            </a:r>
            <a:endParaRPr lang="es-PE" sz="2800" b="1" dirty="0">
              <a:solidFill>
                <a:srgbClr val="003300"/>
              </a:solidFill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220072" y="1916832"/>
            <a:ext cx="3888432" cy="446449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>
              <a:spcBef>
                <a:spcPts val="600"/>
              </a:spcBef>
              <a:buClr>
                <a:schemeClr val="accent1"/>
              </a:buClr>
              <a:buSzPct val="76000"/>
            </a:pPr>
            <a:endParaRPr kumimoji="0" lang="es-PE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080120" y="692696"/>
            <a:ext cx="795637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PE" sz="20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CONFESIÓN Y ARREPENTIMIENTO: CONDICIONES PARA EL REAVIVAMIENTO</a:t>
            </a:r>
            <a:endParaRPr lang="es-PE" sz="2000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752651" y="2492896"/>
            <a:ext cx="1847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s-PE" sz="2400" dirty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691680" y="1340768"/>
            <a:ext cx="3384376" cy="4464496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pPr lvl="0" algn="just">
              <a:spcBef>
                <a:spcPct val="0"/>
              </a:spcBef>
            </a:pPr>
            <a:endParaRPr kumimoji="0" lang="es-PE" sz="1050" b="1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1043608" y="1340768"/>
            <a:ext cx="4464496" cy="49377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PE" sz="1800" dirty="0" smtClean="0"/>
              <a:t>I.   ARREPENTIMIENTO VERDADERO</a:t>
            </a:r>
          </a:p>
          <a:p>
            <a:pPr>
              <a:buNone/>
            </a:pPr>
            <a:r>
              <a:rPr lang="es-PE" sz="1800" dirty="0" smtClean="0"/>
              <a:t>- Es inspirado y concedido por Dios a través del E.S (Hech 5:31; 11:18)</a:t>
            </a:r>
          </a:p>
          <a:p>
            <a:pPr>
              <a:buNone/>
            </a:pPr>
            <a:r>
              <a:rPr lang="es-PE" sz="1800" dirty="0" smtClean="0"/>
              <a:t>- Fue predicado por Jesús(Mr 1:15)</a:t>
            </a:r>
          </a:p>
          <a:p>
            <a:pPr>
              <a:buNone/>
            </a:pPr>
            <a:r>
              <a:rPr lang="es-PE" sz="1800" dirty="0" smtClean="0"/>
              <a:t>- Se da a través de tristeza (2 Cor 7:10)</a:t>
            </a:r>
          </a:p>
          <a:p>
            <a:pPr>
              <a:buNone/>
            </a:pPr>
            <a:r>
              <a:rPr lang="es-PE" sz="1800" dirty="0" smtClean="0"/>
              <a:t>- No se da en un corazón orgulloso(Hch3:19)</a:t>
            </a:r>
          </a:p>
          <a:p>
            <a:pPr>
              <a:buNone/>
            </a:pPr>
            <a:r>
              <a:rPr lang="es-PE" sz="1800" dirty="0" smtClean="0"/>
              <a:t>- Produce sanidad física y del alma (Sal 32)</a:t>
            </a:r>
          </a:p>
          <a:p>
            <a:pPr>
              <a:buNone/>
            </a:pPr>
            <a:r>
              <a:rPr lang="es-PE" sz="1800" dirty="0" smtClean="0"/>
              <a:t>- Esta siempre acompañado de la confesión de los pecados y </a:t>
            </a:r>
            <a:r>
              <a:rPr lang="es-PE" sz="1600" dirty="0" smtClean="0"/>
              <a:t>cambio(</a:t>
            </a:r>
            <a:r>
              <a:rPr lang="es-PE" sz="1600" dirty="0" err="1" smtClean="0"/>
              <a:t>Lv</a:t>
            </a:r>
            <a:r>
              <a:rPr lang="es-PE" sz="1600" dirty="0" smtClean="0"/>
              <a:t> 5:5;Hch26:20)</a:t>
            </a:r>
            <a:endParaRPr lang="es-PE" sz="1800" dirty="0" smtClean="0"/>
          </a:p>
          <a:p>
            <a:pPr>
              <a:buNone/>
            </a:pPr>
            <a:r>
              <a:rPr lang="es-PE" sz="1800" dirty="0" smtClean="0"/>
              <a:t>- Lleva a reconocer el amor y bondad de Dios</a:t>
            </a:r>
          </a:p>
          <a:p>
            <a:pPr>
              <a:buNone/>
            </a:pPr>
            <a:r>
              <a:rPr lang="es-PE" sz="1800" dirty="0" smtClean="0"/>
              <a:t>- A veces se manifiesta con culpa, pero será buena si nos conduce a Jesús, pero si luego continua puede ser destructiva.</a:t>
            </a:r>
          </a:p>
          <a:p>
            <a:pPr>
              <a:buNone/>
            </a:pPr>
            <a:r>
              <a:rPr lang="es-PE" sz="1800" dirty="0" smtClean="0"/>
              <a:t>- Conduce a mantenerse limpios delante de Dios y de los hombres (Hch 24:16)</a:t>
            </a:r>
            <a:endParaRPr lang="es-PE" sz="1800" dirty="0"/>
          </a:p>
        </p:txBody>
      </p:sp>
      <p:sp>
        <p:nvSpPr>
          <p:cNvPr id="16" name="10 Marcador de contenido"/>
          <p:cNvSpPr txBox="1">
            <a:spLocks/>
          </p:cNvSpPr>
          <p:nvPr/>
        </p:nvSpPr>
        <p:spPr>
          <a:xfrm>
            <a:off x="5425752" y="1340768"/>
            <a:ext cx="3610744" cy="49377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s-PE" dirty="0" smtClean="0"/>
              <a:t>II.  EJEMPLOS DE ARREPENTIMIENTO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s-PE" dirty="0" smtClean="0"/>
              <a:t>1. Verdadero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s-PE" dirty="0" smtClean="0"/>
              <a:t>- David confesó (Sal 32;51)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s-PE" dirty="0" smtClean="0"/>
              <a:t>- Pedro lloró amargamente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s-PE" dirty="0" smtClean="0"/>
              <a:t>- En el pentecostés los discípulos en oración y ruego (Hech 1:14)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s-PE" dirty="0" smtClean="0"/>
              <a:t>- Pablo reconoció su culpa y confeso su pecado, arrepentido (1 Tim 1:14-17)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s-PE" dirty="0" smtClean="0"/>
              <a:t>2. Falso: El faraón, Balaam, Esaú y Judas son ejemplos de un arrepentimiento no correcto.</a:t>
            </a:r>
            <a:endParaRPr kumimoji="0" lang="es-PE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"/>
          <a:stretch/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PE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APLICA</a:t>
            </a:r>
            <a:endParaRPr lang="es-PE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105272" y="1268760"/>
            <a:ext cx="5410944" cy="3024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2000" b="1" dirty="0" smtClean="0"/>
              <a:t>Ilustración: </a:t>
            </a:r>
          </a:p>
          <a:p>
            <a:pPr marL="0" indent="0">
              <a:buNone/>
            </a:pPr>
            <a:r>
              <a:rPr lang="es-PE" sz="2000" b="1" dirty="0" smtClean="0"/>
              <a:t>Al finalizar una extraordinaria reunión de reavivamiento, donde muchos, con lagrimas, se arrepintieron y confesaron sus culpas. Un joven, en casa le contó a su madre que estaba convencido que Dios no había perdonado al sacristán  que asistió. La madre pregunto. ¿Porque dices eso? - El joven dijo: abrí los ojos y vi que él mientras oraba solo había doblado 1 rodilla.  Entonces ¡Tampoco tu fuiste perdonado! ya que abriste los ojos- replicó la madre.</a:t>
            </a: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 rot="552704">
            <a:off x="4674603" y="6067067"/>
            <a:ext cx="1512168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lang="es-PE" sz="600" b="1" dirty="0" smtClean="0">
                <a:solidFill>
                  <a:schemeClr val="bg1"/>
                </a:solidFill>
              </a:rPr>
              <a:t>M</a:t>
            </a:r>
            <a:r>
              <a:rPr kumimoji="0" lang="es-PE" sz="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AGIA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700808"/>
            <a:ext cx="106921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"/>
          <a:stretch/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0872" y="116632"/>
            <a:ext cx="8229600" cy="738336"/>
          </a:xfrm>
        </p:spPr>
        <p:txBody>
          <a:bodyPr>
            <a:noAutofit/>
          </a:bodyPr>
          <a:lstStyle/>
          <a:p>
            <a:pPr algn="ctr"/>
            <a:r>
              <a:rPr lang="es-PE" sz="2800" b="1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APLICA</a:t>
            </a:r>
            <a:endParaRPr lang="es-PE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331640" y="1484784"/>
            <a:ext cx="4608512" cy="4392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2400" b="1" dirty="0" smtClean="0"/>
              <a:t>1. Personal:  </a:t>
            </a:r>
          </a:p>
          <a:p>
            <a:pPr marL="0" indent="0">
              <a:buNone/>
            </a:pPr>
            <a:r>
              <a:rPr lang="es-PE" sz="2400" b="1" dirty="0" smtClean="0"/>
              <a:t>¿Conque aptitud buscamos el perdón? Quizás doblamos las 2 rodillas y cerramos nuestros 2 ojos pero nuestro corazón esta lejos de Dios ¿Crees que serás reavivado si no confiesas tus pecados con verdadera constricción?</a:t>
            </a:r>
          </a:p>
        </p:txBody>
      </p:sp>
      <p:pic>
        <p:nvPicPr>
          <p:cNvPr id="6" name="5 Imagen" descr="16221967-hombre-con-vote-se-arrodilla-en-oracion-pegatina-aislado-en-blanco.jpg"/>
          <p:cNvPicPr>
            <a:picLocks noChangeAspect="1"/>
          </p:cNvPicPr>
          <p:nvPr/>
        </p:nvPicPr>
        <p:blipFill rotWithShape="1">
          <a:blip r:embed="rId3" cstate="print"/>
          <a:srcRect t="25742"/>
          <a:stretch/>
        </p:blipFill>
        <p:spPr>
          <a:xfrm>
            <a:off x="6300192" y="1772816"/>
            <a:ext cx="2543175" cy="2829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"/>
          <a:stretch/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82352"/>
          </a:xfrm>
        </p:spPr>
        <p:txBody>
          <a:bodyPr>
            <a:noAutofit/>
          </a:bodyPr>
          <a:lstStyle/>
          <a:p>
            <a:pPr algn="ctr"/>
            <a:r>
              <a:rPr lang="es-PE" b="1" dirty="0" smtClean="0">
                <a:ln w="1905"/>
                <a:solidFill>
                  <a:srgbClr val="963D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CREA</a:t>
            </a:r>
            <a:endParaRPr lang="es-PE" dirty="0">
              <a:solidFill>
                <a:srgbClr val="963D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116632" y="1243576"/>
            <a:ext cx="5615608" cy="5209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2800" dirty="0" smtClean="0"/>
              <a:t>1. Organiza con tu iglesia o grupo pequeño una noche de confesión y reconciliación, elaboren un programa (Canto, tema y un  pequeño altar o recipiente con fuego para que cada miembro de manera simbólica, después de haber confesado sus pecado a Dios y haberse perdonado entre ellos, queme allí un papel manchado, rayado y arrugado, que representa su antiguo corazón.</a:t>
            </a:r>
          </a:p>
        </p:txBody>
      </p:sp>
      <p:pic>
        <p:nvPicPr>
          <p:cNvPr id="9" name="8 Imagen" descr="images (1)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51278" y="2348880"/>
            <a:ext cx="2787897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"/>
          <a:stretch/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547664" y="1268760"/>
            <a:ext cx="6779363" cy="12016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PE" dirty="0" smtClean="0"/>
              <a:t>“ La confesión sincera y el arrepentimiento, conduce inevitablemente al reavivamiento ”. </a:t>
            </a:r>
            <a:endParaRPr lang="es-PE" dirty="0"/>
          </a:p>
        </p:txBody>
      </p:sp>
      <p:sp>
        <p:nvSpPr>
          <p:cNvPr id="5" name="4 Rectángulo"/>
          <p:cNvSpPr/>
          <p:nvPr/>
        </p:nvSpPr>
        <p:spPr>
          <a:xfrm>
            <a:off x="1475656" y="2708921"/>
            <a:ext cx="7056784" cy="17281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dirty="0" smtClean="0">
                <a:solidFill>
                  <a:schemeClr val="tx1"/>
                </a:solidFill>
              </a:rPr>
              <a:t>CONCLUSIÓN: El arrepentimiento es un don de Dios que se manifestará en la vida de todos aquellos que dejen que el E. S los conmueva y los conduzca a la confesión sincera. La iglesia solo experimentará el verdadero reavivamiento si deciden dejarse guiar por el Espíritu a un arrepentimiento genuino. </a:t>
            </a:r>
            <a:endParaRPr lang="es-PE" sz="2000" dirty="0">
              <a:solidFill>
                <a:schemeClr val="tx1"/>
              </a:solidFill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1403648" y="5373216"/>
            <a:ext cx="4450285" cy="1201688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3"/>
              <a:buNone/>
            </a:pPr>
            <a:r>
              <a:rPr lang="es-PE" dirty="0" smtClean="0"/>
              <a:t>Presidente:          Pr. Abimael Obando</a:t>
            </a:r>
          </a:p>
          <a:p>
            <a:pPr>
              <a:buFont typeface="Wingdings 3"/>
              <a:buNone/>
            </a:pPr>
            <a:r>
              <a:rPr lang="es-PE" dirty="0" smtClean="0"/>
              <a:t>Secretario:          Pr. Gilberto Urcia</a:t>
            </a:r>
          </a:p>
          <a:p>
            <a:pPr>
              <a:buFont typeface="Wingdings 3"/>
              <a:buNone/>
            </a:pPr>
            <a:r>
              <a:rPr lang="es-PE" dirty="0" smtClean="0"/>
              <a:t>Tesorero:            CPC. David Echevarria</a:t>
            </a:r>
          </a:p>
          <a:p>
            <a:pPr>
              <a:buFont typeface="Wingdings 3"/>
              <a:buNone/>
            </a:pPr>
            <a:r>
              <a:rPr lang="es-PE" dirty="0" smtClean="0"/>
              <a:t>Escuela Sabática:  Pr. Elías Torres Córdova</a:t>
            </a:r>
            <a:endParaRPr lang="es-PE" dirty="0"/>
          </a:p>
        </p:txBody>
      </p:sp>
      <p:sp>
        <p:nvSpPr>
          <p:cNvPr id="8" name="7 Rectángulo"/>
          <p:cNvSpPr/>
          <p:nvPr/>
        </p:nvSpPr>
        <p:spPr>
          <a:xfrm>
            <a:off x="3779912" y="548680"/>
            <a:ext cx="20858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PE" sz="4000" b="1" cap="none" spc="0" dirty="0" smtClean="0">
                <a:ln w="1905"/>
                <a:solidFill>
                  <a:srgbClr val="0033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PIENSE</a:t>
            </a:r>
            <a:endParaRPr lang="es-PE" sz="5400" b="1" cap="none" spc="0" dirty="0">
              <a:ln w="1905"/>
              <a:solidFill>
                <a:srgbClr val="0033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795</TotalTime>
  <Words>669</Words>
  <Application>Microsoft Office PowerPoint</Application>
  <PresentationFormat>Presentación en pantalla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Origen</vt:lpstr>
      <vt:lpstr>BOSQUEJO: LECCIÓN DE ESCUELA SABATICA N° 6 CICLO DE APRENDIZAJE</vt:lpstr>
      <vt:lpstr>MOTIVA</vt:lpstr>
      <vt:lpstr>MOTIVA</vt:lpstr>
      <vt:lpstr>EXPLORA</vt:lpstr>
      <vt:lpstr>APLICA</vt:lpstr>
      <vt:lpstr>APLICA</vt:lpstr>
      <vt:lpstr>CREA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BOSQUEJO PRACTICO Y AMENO DE LA LECCION DE ESCUELA SABATICA N° 2 –III 2013</dc:title>
  <dc:creator>DENIX</dc:creator>
  <cp:lastModifiedBy>Elías Torres</cp:lastModifiedBy>
  <cp:revision>69</cp:revision>
  <dcterms:created xsi:type="dcterms:W3CDTF">2013-07-08T20:20:00Z</dcterms:created>
  <dcterms:modified xsi:type="dcterms:W3CDTF">2013-08-07T17:37:53Z</dcterms:modified>
</cp:coreProperties>
</file>