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1" r:id="rId7"/>
    <p:sldId id="265" r:id="rId8"/>
    <p:sldId id="258" r:id="rId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609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388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389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304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161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79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131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768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80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57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9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090E-8862-4AF3-99FC-5FB74B39FFDB}" type="datetimeFigureOut">
              <a:rPr lang="es-PE" smtClean="0"/>
              <a:t>02/04/2014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E282-74E8-4933-B815-639AFCD45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7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199"/>
          <a:stretch/>
        </p:blipFill>
        <p:spPr>
          <a:xfrm>
            <a:off x="-15993" y="0"/>
            <a:ext cx="915999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39552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Recomendaciones para los Ancianos y Directores de iglesia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700808"/>
            <a:ext cx="8676456" cy="402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2800" dirty="0">
                <a:ea typeface="Calibri"/>
                <a:cs typeface="Times New Roman"/>
              </a:rPr>
              <a:t>Motive a la iglesia sobre la importancia de “Cada Uno Salvando Uno”, para el sábado 12 de abril.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2800" dirty="0">
                <a:ea typeface="Calibri"/>
                <a:cs typeface="Calibri"/>
              </a:rPr>
              <a:t>Hacer un banner grande de Evangelismo “Amigos de Esperanza” y ponerlo en la entrada de la iglesia para ser motivados, para llevar amigos el sábado 12 de Abril</a:t>
            </a:r>
            <a:endParaRPr lang="es-PE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PE" sz="2800" dirty="0">
                <a:ea typeface="Calibri"/>
                <a:cs typeface="Calibri"/>
              </a:rPr>
              <a:t>Realizar la Escuela Sabática viernes de noche con un programa especial para todos los miembros de iglesia. Incluyendo clases de menores</a:t>
            </a:r>
            <a:r>
              <a:rPr lang="es-PE" sz="2800" dirty="0" smtClean="0">
                <a:ea typeface="Calibri"/>
                <a:cs typeface="Calibri"/>
              </a:rPr>
              <a:t>.</a:t>
            </a:r>
            <a:endParaRPr lang="es-PE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2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9880" y="1556792"/>
            <a:ext cx="860444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es-PE" sz="2800" dirty="0" smtClean="0">
                <a:ea typeface="Calibri"/>
                <a:cs typeface="Calibri"/>
              </a:rPr>
              <a:t>Entregar la tarjeta de invitación un sábado antes, a los miembros de iglesia.</a:t>
            </a:r>
            <a:endParaRPr lang="es-PE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es-PE" sz="2800" dirty="0" smtClean="0">
                <a:ea typeface="Calibri"/>
                <a:cs typeface="Calibri"/>
              </a:rPr>
              <a:t>Practicar </a:t>
            </a:r>
            <a:r>
              <a:rPr lang="es-PE" sz="2800" dirty="0">
                <a:ea typeface="Calibri"/>
                <a:cs typeface="Calibri"/>
              </a:rPr>
              <a:t>una semana antes, el programa del sábado de amigos de esperanza. </a:t>
            </a:r>
            <a:endParaRPr lang="es-PE" sz="28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es-PE" sz="2800" dirty="0">
                <a:ea typeface="Calibri"/>
                <a:cs typeface="Times New Roman"/>
              </a:rPr>
              <a:t>E</a:t>
            </a:r>
            <a:r>
              <a:rPr lang="es-PE" sz="2800" dirty="0" smtClean="0">
                <a:ea typeface="Calibri"/>
                <a:cs typeface="Calibri"/>
              </a:rPr>
              <a:t>l </a:t>
            </a:r>
            <a:r>
              <a:rPr lang="es-PE" sz="2800" dirty="0">
                <a:ea typeface="Calibri"/>
                <a:cs typeface="Calibri"/>
              </a:rPr>
              <a:t>sábado 12 de Abril se recomienda que las iglesias tengan dos a tres turnos </a:t>
            </a:r>
            <a:r>
              <a:rPr lang="es-PE" sz="2800" dirty="0" smtClean="0">
                <a:ea typeface="Calibri"/>
                <a:cs typeface="Calibri"/>
              </a:rPr>
              <a:t>de acuerdo </a:t>
            </a:r>
            <a:r>
              <a:rPr lang="es-PE" sz="2800" dirty="0">
                <a:ea typeface="Calibri"/>
                <a:cs typeface="Calibri"/>
              </a:rPr>
              <a:t>a la cantidad de miembros de iglesia. 8:00 a 10:00 y 10:30 a </a:t>
            </a:r>
            <a:r>
              <a:rPr lang="es-PE" sz="2800" dirty="0" smtClean="0">
                <a:ea typeface="Calibri"/>
                <a:cs typeface="Calibri"/>
              </a:rPr>
              <a:t>12:00am</a:t>
            </a:r>
            <a:endParaRPr lang="es-PE" sz="2800" dirty="0"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Recomendaciones para los Ancianos y Directores de iglesia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1520" y="1261784"/>
            <a:ext cx="8712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PE" sz="2800" dirty="0" smtClean="0">
                <a:ea typeface="Calibri"/>
                <a:cs typeface="Calibri"/>
              </a:rPr>
              <a:t>7.   Hacer </a:t>
            </a:r>
            <a:r>
              <a:rPr lang="es-PE" sz="2800" dirty="0">
                <a:ea typeface="Calibri"/>
                <a:cs typeface="Calibri"/>
              </a:rPr>
              <a:t>una lista de miembros de iglesia quienes </a:t>
            </a:r>
            <a:endParaRPr lang="es-PE" sz="2800" dirty="0" smtClean="0"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PE" sz="2800" dirty="0">
                <a:ea typeface="Calibri"/>
                <a:cs typeface="Calibri"/>
              </a:rPr>
              <a:t> </a:t>
            </a:r>
            <a:r>
              <a:rPr lang="es-PE" sz="2800" dirty="0" smtClean="0">
                <a:ea typeface="Calibri"/>
                <a:cs typeface="Calibri"/>
              </a:rPr>
              <a:t>      vendrán </a:t>
            </a:r>
            <a:r>
              <a:rPr lang="es-PE" sz="2800" dirty="0">
                <a:ea typeface="Calibri"/>
                <a:cs typeface="Calibri"/>
              </a:rPr>
              <a:t>en el primer y segundo turno. </a:t>
            </a:r>
            <a:r>
              <a:rPr lang="es-PE" sz="2800" dirty="0" smtClean="0">
                <a:ea typeface="Calibri"/>
                <a:cs typeface="Calibri"/>
              </a:rPr>
              <a:t>Publicar </a:t>
            </a:r>
            <a:r>
              <a:rPr lang="es-PE" sz="2800" dirty="0">
                <a:ea typeface="Calibri"/>
                <a:cs typeface="Calibri"/>
              </a:rPr>
              <a:t>la </a:t>
            </a:r>
            <a:r>
              <a:rPr lang="es-PE" sz="2800" dirty="0" smtClean="0">
                <a:ea typeface="Calibri"/>
                <a:cs typeface="Calibri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PE" sz="2800" dirty="0">
                <a:ea typeface="Calibri"/>
                <a:cs typeface="Calibri"/>
              </a:rPr>
              <a:t> </a:t>
            </a:r>
            <a:r>
              <a:rPr lang="es-PE" sz="2800" dirty="0" smtClean="0">
                <a:ea typeface="Calibri"/>
                <a:cs typeface="Calibri"/>
              </a:rPr>
              <a:t>      lista </a:t>
            </a:r>
            <a:r>
              <a:rPr lang="es-PE" sz="2800" dirty="0">
                <a:ea typeface="Calibri"/>
                <a:cs typeface="Calibri"/>
              </a:rPr>
              <a:t>con </a:t>
            </a:r>
            <a:r>
              <a:rPr lang="es-PE" sz="2800" dirty="0" smtClean="0">
                <a:ea typeface="Calibri"/>
                <a:cs typeface="Calibri"/>
              </a:rPr>
              <a:t>anticipación.</a:t>
            </a:r>
            <a:endParaRPr lang="es-PE" sz="2800" dirty="0" smtClean="0"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 startAt="8"/>
            </a:pPr>
            <a:r>
              <a:rPr lang="es-PE" sz="2800" dirty="0" smtClean="0">
                <a:ea typeface="Calibri"/>
                <a:cs typeface="Calibri"/>
              </a:rPr>
              <a:t>Si </a:t>
            </a:r>
            <a:r>
              <a:rPr lang="es-PE" sz="2800" dirty="0">
                <a:ea typeface="Calibri"/>
                <a:cs typeface="Calibri"/>
              </a:rPr>
              <a:t>una iglesia tiene 30 miembros 15 vendrán en el </a:t>
            </a:r>
            <a:r>
              <a:rPr lang="es-PE" sz="2800" dirty="0" smtClean="0">
                <a:ea typeface="Calibri"/>
                <a:cs typeface="Calibri"/>
              </a:rPr>
              <a:t>primer </a:t>
            </a:r>
            <a:r>
              <a:rPr lang="es-PE" sz="2800" dirty="0">
                <a:ea typeface="Calibri"/>
                <a:cs typeface="Calibri"/>
              </a:rPr>
              <a:t>turno con sus respectivos amigos y 15 en el segundo turno con sus </a:t>
            </a:r>
            <a:r>
              <a:rPr lang="es-PE" sz="2800" dirty="0" smtClean="0">
                <a:ea typeface="Calibri"/>
                <a:cs typeface="Calibri"/>
              </a:rPr>
              <a:t>amigos.</a:t>
            </a:r>
            <a:endParaRPr lang="es-PE" sz="2800" dirty="0" smtClean="0"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 startAt="8"/>
            </a:pPr>
            <a:r>
              <a:rPr lang="es-PE" sz="2800" dirty="0" smtClean="0">
                <a:ea typeface="Calibri"/>
                <a:cs typeface="Calibri"/>
              </a:rPr>
              <a:t>La </a:t>
            </a:r>
            <a:r>
              <a:rPr lang="es-PE" sz="2800" dirty="0">
                <a:ea typeface="Calibri"/>
                <a:cs typeface="Calibri"/>
              </a:rPr>
              <a:t>idea es duplicar la cantidad de miembros por amigos</a:t>
            </a:r>
            <a:endParaRPr lang="es-PE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PE" sz="2800" dirty="0" smtClean="0">
                <a:ea typeface="Calibri"/>
                <a:cs typeface="Calibri"/>
              </a:rPr>
              <a:t>10. Recordar </a:t>
            </a:r>
            <a:r>
              <a:rPr lang="es-PE" sz="2800" dirty="0">
                <a:ea typeface="Calibri"/>
                <a:cs typeface="Calibri"/>
              </a:rPr>
              <a:t>que si una familia son 4 miembros, </a:t>
            </a:r>
            <a:r>
              <a:rPr lang="es-PE" sz="2800" dirty="0" smtClean="0">
                <a:ea typeface="Calibri"/>
                <a:cs typeface="Calibri"/>
              </a:rPr>
              <a:t>deben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PE" sz="2800" dirty="0">
                <a:ea typeface="Calibri"/>
                <a:cs typeface="Calibri"/>
              </a:rPr>
              <a:t> </a:t>
            </a:r>
            <a:r>
              <a:rPr lang="es-PE" sz="2800" dirty="0" smtClean="0">
                <a:ea typeface="Calibri"/>
                <a:cs typeface="Calibri"/>
              </a:rPr>
              <a:t>      tener </a:t>
            </a:r>
            <a:r>
              <a:rPr lang="es-PE" sz="2800" dirty="0">
                <a:ea typeface="Calibri"/>
                <a:cs typeface="Calibri"/>
              </a:rPr>
              <a:t>4 amigos como invitados</a:t>
            </a:r>
            <a:r>
              <a:rPr lang="es-PE" sz="2800" dirty="0" smtClean="0">
                <a:effectLst/>
                <a:latin typeface="HelveticaNeueLTStd-Cn"/>
                <a:ea typeface="Calibri"/>
                <a:cs typeface="HelveticaNeueLTStd-Cn"/>
              </a:rPr>
              <a:t>.</a:t>
            </a:r>
            <a:endParaRPr lang="es-PE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2800" dirty="0">
                <a:ea typeface="Calibri"/>
                <a:cs typeface="Calibri"/>
              </a:rPr>
              <a:t> </a:t>
            </a:r>
            <a:endParaRPr lang="es-PE" sz="2800" dirty="0"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</a:rPr>
              <a:t>Recomendaciones para los Ancianos y Directores de iglesia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49592" y="141277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800" b="1" dirty="0" smtClean="0"/>
          </a:p>
          <a:p>
            <a:endParaRPr lang="es-PE" sz="2800" b="1" dirty="0"/>
          </a:p>
          <a:p>
            <a:r>
              <a:rPr lang="es-PE" sz="2800" b="1" dirty="0"/>
              <a:t>1. Elija un amigo(a)</a:t>
            </a:r>
          </a:p>
          <a:p>
            <a:r>
              <a:rPr lang="es-PE" sz="2800" b="1" dirty="0"/>
              <a:t>2. Ore por él o ella todos los días</a:t>
            </a:r>
          </a:p>
          <a:p>
            <a:r>
              <a:rPr lang="es-PE" sz="2800" b="1" dirty="0"/>
              <a:t>3. Extiéndale una invitación</a:t>
            </a:r>
          </a:p>
          <a:p>
            <a:r>
              <a:rPr lang="es-PE" sz="2800" b="1" dirty="0"/>
              <a:t>4. Recuérdale la invitación un día antes</a:t>
            </a:r>
          </a:p>
          <a:p>
            <a:r>
              <a:rPr lang="es-PE" sz="2800" b="1" dirty="0"/>
              <a:t>5. Prepare su iglesia (que no se note pobreza)</a:t>
            </a:r>
          </a:p>
          <a:p>
            <a:r>
              <a:rPr lang="es-PE" sz="2800" b="1" dirty="0"/>
              <a:t> 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7529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Antes del 12 de Abril</a:t>
            </a:r>
          </a:p>
          <a:p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77584" y="1916832"/>
            <a:ext cx="831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800" b="1" dirty="0"/>
          </a:p>
          <a:p>
            <a:r>
              <a:rPr lang="es-PE" sz="2800" b="1" dirty="0"/>
              <a:t>1. Salga temprano a recogerlo(a)</a:t>
            </a:r>
          </a:p>
          <a:p>
            <a:r>
              <a:rPr lang="es-PE" sz="2800" b="1" dirty="0"/>
              <a:t>2. Use una movilidad para trasladarlo(a)</a:t>
            </a:r>
          </a:p>
          <a:p>
            <a:r>
              <a:rPr lang="es-PE" sz="2800" b="1" dirty="0"/>
              <a:t>3. Ingrese a la iglesia y siéntese juntos.</a:t>
            </a:r>
          </a:p>
          <a:p>
            <a:r>
              <a:rPr lang="es-PE" sz="2800" b="1" dirty="0"/>
              <a:t>4. Salgan juntos a la casa para compartir un almuerzo.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7529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El 12 de Abril de Mañana</a:t>
            </a:r>
          </a:p>
          <a:p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77584" y="1888521"/>
            <a:ext cx="824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800" b="1" dirty="0"/>
          </a:p>
          <a:p>
            <a:r>
              <a:rPr lang="es-PE" sz="2800" b="1" dirty="0"/>
              <a:t>1. En casa expresarle un agradecimiento y bienvenida</a:t>
            </a:r>
          </a:p>
          <a:p>
            <a:r>
              <a:rPr lang="es-PE" sz="2800" b="1" dirty="0"/>
              <a:t>2. Almuerzo especial</a:t>
            </a:r>
          </a:p>
          <a:p>
            <a:r>
              <a:rPr lang="es-PE" sz="2800" b="1" dirty="0"/>
              <a:t>3. Obsequiar el libro “La Única Esperanza”</a:t>
            </a:r>
          </a:p>
          <a:p>
            <a:r>
              <a:rPr lang="es-PE" sz="2800" b="1" dirty="0"/>
              <a:t>4. Ver juntos el DVD del Pastor Luis </a:t>
            </a:r>
            <a:r>
              <a:rPr lang="es-PE" sz="2800" b="1" dirty="0" err="1"/>
              <a:t>Goncalves</a:t>
            </a:r>
            <a:r>
              <a:rPr lang="es-PE" sz="2800" b="1" dirty="0"/>
              <a:t> </a:t>
            </a:r>
          </a:p>
          <a:p>
            <a:r>
              <a:rPr lang="es-PE" sz="2800" b="1" dirty="0"/>
              <a:t>4. Entregar la invitación para Semana Santa</a:t>
            </a:r>
          </a:p>
          <a:p>
            <a:r>
              <a:rPr lang="es-PE" sz="2800" b="1" dirty="0"/>
              <a:t>5. Inscribirle al curso bíblico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7529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Conexión con “Hogares de Esperanza”</a:t>
            </a:r>
          </a:p>
          <a:p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8558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27584" y="1988840"/>
            <a:ext cx="7758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800" b="1" dirty="0"/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Llevarlos </a:t>
            </a:r>
            <a:r>
              <a:rPr lang="es-PE" sz="2800" b="1" dirty="0"/>
              <a:t>a un GP para Semana Santa del 13 al 19 de </a:t>
            </a:r>
            <a:r>
              <a:rPr lang="es-PE" sz="2800" b="1" dirty="0" smtClean="0"/>
              <a:t>Abril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Estudiar </a:t>
            </a:r>
            <a:r>
              <a:rPr lang="es-PE" sz="2800" b="1" dirty="0"/>
              <a:t>la biblia con </a:t>
            </a:r>
            <a:r>
              <a:rPr lang="es-PE" sz="2800" b="1" dirty="0" smtClean="0"/>
              <a:t>ellos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Visitarlos </a:t>
            </a:r>
            <a:r>
              <a:rPr lang="es-PE" sz="2800" b="1" dirty="0"/>
              <a:t>una vez a la </a:t>
            </a:r>
            <a:r>
              <a:rPr lang="es-PE" sz="2800" b="1" dirty="0" smtClean="0"/>
              <a:t>semana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/>
              <a:t>Invitarlos </a:t>
            </a:r>
            <a:r>
              <a:rPr lang="es-PE" sz="2800" b="1" dirty="0"/>
              <a:t>a un programa de Evangelismo.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7529" y="293747"/>
            <a:ext cx="54687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Después del 12 de Abril</a:t>
            </a:r>
          </a:p>
          <a:p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08104" y="5492742"/>
            <a:ext cx="263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Ministerio Personal UPS</a:t>
            </a:r>
          </a:p>
          <a:p>
            <a:pPr algn="ctr"/>
            <a:r>
              <a:rPr lang="es-PE" sz="1400" b="1" dirty="0" smtClean="0"/>
              <a:t>Pr. Elías Torres Córdova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551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428</Words>
  <Application>Microsoft Office PowerPoint</Application>
  <PresentationFormat>Presentación en pantalla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Elías Torres</dc:creator>
  <cp:lastModifiedBy>Elías Torres</cp:lastModifiedBy>
  <cp:revision>8</cp:revision>
  <dcterms:created xsi:type="dcterms:W3CDTF">2014-04-02T17:38:24Z</dcterms:created>
  <dcterms:modified xsi:type="dcterms:W3CDTF">2014-04-02T18:46:33Z</dcterms:modified>
</cp:coreProperties>
</file>